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4"/>
    <p:sldMasterId id="2147483672" r:id="rId5"/>
  </p:sldMasterIdLst>
  <p:notesMasterIdLst>
    <p:notesMasterId r:id="rId18"/>
  </p:notesMasterIdLst>
  <p:sldIdLst>
    <p:sldId id="265" r:id="rId6"/>
    <p:sldId id="267" r:id="rId7"/>
    <p:sldId id="266" r:id="rId8"/>
    <p:sldId id="261" r:id="rId9"/>
    <p:sldId id="257" r:id="rId10"/>
    <p:sldId id="262" r:id="rId11"/>
    <p:sldId id="259" r:id="rId12"/>
    <p:sldId id="260" r:id="rId13"/>
    <p:sldId id="256" r:id="rId14"/>
    <p:sldId id="263" r:id="rId15"/>
    <p:sldId id="264" r:id="rId16"/>
    <p:sldId id="258" r:id="rId17"/>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5D78"/>
    <a:srgbClr val="EDD59B"/>
    <a:srgbClr val="D29500"/>
    <a:srgbClr val="B8CFA8"/>
    <a:srgbClr val="ADC5DB"/>
    <a:srgbClr val="949599"/>
    <a:srgbClr val="8191AD"/>
    <a:srgbClr val="727272"/>
    <a:srgbClr val="CAD1DC"/>
    <a:srgbClr val="8D9B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9" autoAdjust="0"/>
    <p:restoredTop sz="94660"/>
  </p:normalViewPr>
  <p:slideViewPr>
    <p:cSldViewPr snapToGrid="0">
      <p:cViewPr varScale="1">
        <p:scale>
          <a:sx n="71" d="100"/>
          <a:sy n="71" d="100"/>
        </p:scale>
        <p:origin x="3930" y="54"/>
      </p:cViewPr>
      <p:guideLst>
        <p:guide orient="horz" pos="3168"/>
        <p:guide pos="2448"/>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na Hamby" userId="2a018347-f6fe-4977-b17b-574d58bae3b1" providerId="ADAL" clId="{564A64C9-D310-460A-A0EB-9DE87715326C}"/>
    <pc:docChg chg="undo custSel addSld modSld modMainMaster">
      <pc:chgData name="Donna Hamby" userId="2a018347-f6fe-4977-b17b-574d58bae3b1" providerId="ADAL" clId="{564A64C9-D310-460A-A0EB-9DE87715326C}" dt="2023-12-03T01:50:10.862" v="172"/>
      <pc:docMkLst>
        <pc:docMk/>
      </pc:docMkLst>
      <pc:sldChg chg="modSp mod">
        <pc:chgData name="Donna Hamby" userId="2a018347-f6fe-4977-b17b-574d58bae3b1" providerId="ADAL" clId="{564A64C9-D310-460A-A0EB-9DE87715326C}" dt="2023-12-03T01:49:09.718" v="158"/>
        <pc:sldMkLst>
          <pc:docMk/>
          <pc:sldMk cId="783966702" sldId="256"/>
        </pc:sldMkLst>
        <pc:spChg chg="mod">
          <ac:chgData name="Donna Hamby" userId="2a018347-f6fe-4977-b17b-574d58bae3b1" providerId="ADAL" clId="{564A64C9-D310-460A-A0EB-9DE87715326C}" dt="2023-12-03T01:49:09.718" v="158"/>
          <ac:spMkLst>
            <pc:docMk/>
            <pc:sldMk cId="783966702" sldId="256"/>
            <ac:spMk id="3" creationId="{C5D9E50F-46F4-E09A-DEE6-DAF40053FF39}"/>
          </ac:spMkLst>
        </pc:spChg>
      </pc:sldChg>
      <pc:sldChg chg="modSp mod">
        <pc:chgData name="Donna Hamby" userId="2a018347-f6fe-4977-b17b-574d58bae3b1" providerId="ADAL" clId="{564A64C9-D310-460A-A0EB-9DE87715326C}" dt="2023-12-03T01:48:45.595" v="153"/>
        <pc:sldMkLst>
          <pc:docMk/>
          <pc:sldMk cId="1629584716" sldId="257"/>
        </pc:sldMkLst>
        <pc:spChg chg="mod">
          <ac:chgData name="Donna Hamby" userId="2a018347-f6fe-4977-b17b-574d58bae3b1" providerId="ADAL" clId="{564A64C9-D310-460A-A0EB-9DE87715326C}" dt="2023-12-03T01:48:45.595" v="153"/>
          <ac:spMkLst>
            <pc:docMk/>
            <pc:sldMk cId="1629584716" sldId="257"/>
            <ac:spMk id="3" creationId="{8C1EDB7D-C026-5CE7-5D24-4B084511E5F0}"/>
          </ac:spMkLst>
        </pc:spChg>
      </pc:sldChg>
      <pc:sldChg chg="modSp mod">
        <pc:chgData name="Donna Hamby" userId="2a018347-f6fe-4977-b17b-574d58bae3b1" providerId="ADAL" clId="{564A64C9-D310-460A-A0EB-9DE87715326C}" dt="2023-12-03T01:49:00.490" v="156"/>
        <pc:sldMkLst>
          <pc:docMk/>
          <pc:sldMk cId="3559229153" sldId="258"/>
        </pc:sldMkLst>
        <pc:spChg chg="mod">
          <ac:chgData name="Donna Hamby" userId="2a018347-f6fe-4977-b17b-574d58bae3b1" providerId="ADAL" clId="{564A64C9-D310-460A-A0EB-9DE87715326C}" dt="2023-12-03T01:49:00.490" v="156"/>
          <ac:spMkLst>
            <pc:docMk/>
            <pc:sldMk cId="3559229153" sldId="258"/>
            <ac:spMk id="2" creationId="{978E464B-A535-D8E1-5AC1-BC97075818F9}"/>
          </ac:spMkLst>
        </pc:spChg>
      </pc:sldChg>
      <pc:sldChg chg="modSp mod">
        <pc:chgData name="Donna Hamby" userId="2a018347-f6fe-4977-b17b-574d58bae3b1" providerId="ADAL" clId="{564A64C9-D310-460A-A0EB-9DE87715326C}" dt="2023-12-03T01:49:15.198" v="159"/>
        <pc:sldMkLst>
          <pc:docMk/>
          <pc:sldMk cId="2198205230" sldId="259"/>
        </pc:sldMkLst>
        <pc:spChg chg="mod">
          <ac:chgData name="Donna Hamby" userId="2a018347-f6fe-4977-b17b-574d58bae3b1" providerId="ADAL" clId="{564A64C9-D310-460A-A0EB-9DE87715326C}" dt="2023-12-03T01:49:15.198" v="159"/>
          <ac:spMkLst>
            <pc:docMk/>
            <pc:sldMk cId="2198205230" sldId="259"/>
            <ac:spMk id="2" creationId="{346E6EB1-FF1D-2399-50F9-4A81DACFF786}"/>
          </ac:spMkLst>
        </pc:spChg>
      </pc:sldChg>
      <pc:sldChg chg="modSp mod">
        <pc:chgData name="Donna Hamby" userId="2a018347-f6fe-4977-b17b-574d58bae3b1" providerId="ADAL" clId="{564A64C9-D310-460A-A0EB-9DE87715326C}" dt="2023-12-03T01:48:51.759" v="154"/>
        <pc:sldMkLst>
          <pc:docMk/>
          <pc:sldMk cId="1062727628" sldId="260"/>
        </pc:sldMkLst>
        <pc:spChg chg="mod">
          <ac:chgData name="Donna Hamby" userId="2a018347-f6fe-4977-b17b-574d58bae3b1" providerId="ADAL" clId="{564A64C9-D310-460A-A0EB-9DE87715326C}" dt="2023-12-03T01:48:51.759" v="154"/>
          <ac:spMkLst>
            <pc:docMk/>
            <pc:sldMk cId="1062727628" sldId="260"/>
            <ac:spMk id="3" creationId="{1AA23503-5978-3B0E-70C4-7F87FC163800}"/>
          </ac:spMkLst>
        </pc:spChg>
      </pc:sldChg>
      <pc:sldChg chg="addSp delSp modSp mod">
        <pc:chgData name="Donna Hamby" userId="2a018347-f6fe-4977-b17b-574d58bae3b1" providerId="ADAL" clId="{564A64C9-D310-460A-A0EB-9DE87715326C}" dt="2023-12-03T01:49:28.157" v="162"/>
        <pc:sldMkLst>
          <pc:docMk/>
          <pc:sldMk cId="3395803064" sldId="261"/>
        </pc:sldMkLst>
        <pc:spChg chg="del">
          <ac:chgData name="Donna Hamby" userId="2a018347-f6fe-4977-b17b-574d58bae3b1" providerId="ADAL" clId="{564A64C9-D310-460A-A0EB-9DE87715326C}" dt="2023-12-03T01:45:31.033" v="124" actId="478"/>
          <ac:spMkLst>
            <pc:docMk/>
            <pc:sldMk cId="3395803064" sldId="261"/>
            <ac:spMk id="3" creationId="{60BF637B-1A9E-A060-4AF3-89E37B671C5B}"/>
          </ac:spMkLst>
        </pc:spChg>
        <pc:spChg chg="add mod">
          <ac:chgData name="Donna Hamby" userId="2a018347-f6fe-4977-b17b-574d58bae3b1" providerId="ADAL" clId="{564A64C9-D310-460A-A0EB-9DE87715326C}" dt="2023-12-03T01:49:28.157" v="162"/>
          <ac:spMkLst>
            <pc:docMk/>
            <pc:sldMk cId="3395803064" sldId="261"/>
            <ac:spMk id="35" creationId="{76751F63-B10D-66A5-1CD1-BBDCD7DD82D6}"/>
          </ac:spMkLst>
        </pc:spChg>
      </pc:sldChg>
      <pc:sldChg chg="modSp mod">
        <pc:chgData name="Donna Hamby" userId="2a018347-f6fe-4977-b17b-574d58bae3b1" providerId="ADAL" clId="{564A64C9-D310-460A-A0EB-9DE87715326C}" dt="2023-12-03T01:49:05.626" v="157"/>
        <pc:sldMkLst>
          <pc:docMk/>
          <pc:sldMk cId="838613924" sldId="263"/>
        </pc:sldMkLst>
        <pc:spChg chg="mod">
          <ac:chgData name="Donna Hamby" userId="2a018347-f6fe-4977-b17b-574d58bae3b1" providerId="ADAL" clId="{564A64C9-D310-460A-A0EB-9DE87715326C}" dt="2023-12-03T01:49:05.626" v="157"/>
          <ac:spMkLst>
            <pc:docMk/>
            <pc:sldMk cId="838613924" sldId="263"/>
            <ac:spMk id="3" creationId="{055D4F17-5D7A-61AF-1F61-CCCF0057F1EC}"/>
          </ac:spMkLst>
        </pc:spChg>
      </pc:sldChg>
      <pc:sldChg chg="modSp mod">
        <pc:chgData name="Donna Hamby" userId="2a018347-f6fe-4977-b17b-574d58bae3b1" providerId="ADAL" clId="{564A64C9-D310-460A-A0EB-9DE87715326C}" dt="2023-12-03T01:48:56.539" v="155"/>
        <pc:sldMkLst>
          <pc:docMk/>
          <pc:sldMk cId="2408237061" sldId="264"/>
        </pc:sldMkLst>
        <pc:spChg chg="mod">
          <ac:chgData name="Donna Hamby" userId="2a018347-f6fe-4977-b17b-574d58bae3b1" providerId="ADAL" clId="{564A64C9-D310-460A-A0EB-9DE87715326C}" dt="2023-12-03T01:48:56.539" v="155"/>
          <ac:spMkLst>
            <pc:docMk/>
            <pc:sldMk cId="2408237061" sldId="264"/>
            <ac:spMk id="2" creationId="{BF19A8EE-415B-5753-88BB-0E0EDA5F8CC1}"/>
          </ac:spMkLst>
        </pc:spChg>
      </pc:sldChg>
      <pc:sldChg chg="addSp delSp modSp mod chgLayout">
        <pc:chgData name="Donna Hamby" userId="2a018347-f6fe-4977-b17b-574d58bae3b1" providerId="ADAL" clId="{564A64C9-D310-460A-A0EB-9DE87715326C}" dt="2023-12-03T01:48:39.161" v="152"/>
        <pc:sldMkLst>
          <pc:docMk/>
          <pc:sldMk cId="1904749474" sldId="265"/>
        </pc:sldMkLst>
        <pc:spChg chg="del mod">
          <ac:chgData name="Donna Hamby" userId="2a018347-f6fe-4977-b17b-574d58bae3b1" providerId="ADAL" clId="{564A64C9-D310-460A-A0EB-9DE87715326C}" dt="2023-12-03T01:41:12.638" v="5" actId="478"/>
          <ac:spMkLst>
            <pc:docMk/>
            <pc:sldMk cId="1904749474" sldId="265"/>
            <ac:spMk id="2" creationId="{5A8D2C82-4132-E929-C8E1-05EE4B44D99A}"/>
          </ac:spMkLst>
        </pc:spChg>
        <pc:spChg chg="mod ord">
          <ac:chgData name="Donna Hamby" userId="2a018347-f6fe-4977-b17b-574d58bae3b1" providerId="ADAL" clId="{564A64C9-D310-460A-A0EB-9DE87715326C}" dt="2023-12-03T01:48:39.161" v="152"/>
          <ac:spMkLst>
            <pc:docMk/>
            <pc:sldMk cId="1904749474" sldId="265"/>
            <ac:spMk id="3" creationId="{A168D6A5-9F99-39A9-72E0-DD655369F019}"/>
          </ac:spMkLst>
        </pc:spChg>
        <pc:spChg chg="add del">
          <ac:chgData name="Donna Hamby" userId="2a018347-f6fe-4977-b17b-574d58bae3b1" providerId="ADAL" clId="{564A64C9-D310-460A-A0EB-9DE87715326C}" dt="2023-12-03T01:41:06.834" v="4"/>
          <ac:spMkLst>
            <pc:docMk/>
            <pc:sldMk cId="1904749474" sldId="265"/>
            <ac:spMk id="5" creationId="{2CF49686-7FE0-DA50-84EF-2ECAC4226C94}"/>
          </ac:spMkLst>
        </pc:spChg>
        <pc:spChg chg="add del">
          <ac:chgData name="Donna Hamby" userId="2a018347-f6fe-4977-b17b-574d58bae3b1" providerId="ADAL" clId="{564A64C9-D310-460A-A0EB-9DE87715326C}" dt="2023-12-03T01:41:06.834" v="4"/>
          <ac:spMkLst>
            <pc:docMk/>
            <pc:sldMk cId="1904749474" sldId="265"/>
            <ac:spMk id="6" creationId="{C90A45D3-8B07-318A-B0F3-DC75500F8AB2}"/>
          </ac:spMkLst>
        </pc:spChg>
        <pc:spChg chg="add del">
          <ac:chgData name="Donna Hamby" userId="2a018347-f6fe-4977-b17b-574d58bae3b1" providerId="ADAL" clId="{564A64C9-D310-460A-A0EB-9DE87715326C}" dt="2023-12-03T01:41:06.834" v="4"/>
          <ac:spMkLst>
            <pc:docMk/>
            <pc:sldMk cId="1904749474" sldId="265"/>
            <ac:spMk id="7" creationId="{A1D3439E-DD46-4EA1-59C9-D5D12AD68CED}"/>
          </ac:spMkLst>
        </pc:spChg>
        <pc:spChg chg="add del mod">
          <ac:chgData name="Donna Hamby" userId="2a018347-f6fe-4977-b17b-574d58bae3b1" providerId="ADAL" clId="{564A64C9-D310-460A-A0EB-9DE87715326C}" dt="2023-12-03T01:41:40.536" v="8" actId="478"/>
          <ac:spMkLst>
            <pc:docMk/>
            <pc:sldMk cId="1904749474" sldId="265"/>
            <ac:spMk id="9" creationId="{9B9EE553-75F0-4FAA-7EDE-58F7F90FF515}"/>
          </ac:spMkLst>
        </pc:spChg>
        <pc:spChg chg="add del mod ord">
          <ac:chgData name="Donna Hamby" userId="2a018347-f6fe-4977-b17b-574d58bae3b1" providerId="ADAL" clId="{564A64C9-D310-460A-A0EB-9DE87715326C}" dt="2023-12-03T01:48:34.538" v="151" actId="700"/>
          <ac:spMkLst>
            <pc:docMk/>
            <pc:sldMk cId="1904749474" sldId="265"/>
            <ac:spMk id="12" creationId="{9A904FFE-035C-341C-C2DD-68B406D73F86}"/>
          </ac:spMkLst>
        </pc:spChg>
        <pc:spChg chg="add del mod ord">
          <ac:chgData name="Donna Hamby" userId="2a018347-f6fe-4977-b17b-574d58bae3b1" providerId="ADAL" clId="{564A64C9-D310-460A-A0EB-9DE87715326C}" dt="2023-12-03T01:48:34.538" v="151" actId="700"/>
          <ac:spMkLst>
            <pc:docMk/>
            <pc:sldMk cId="1904749474" sldId="265"/>
            <ac:spMk id="13" creationId="{5E10476E-4CE6-9386-087D-A9E3062C87A5}"/>
          </ac:spMkLst>
        </pc:spChg>
        <pc:spChg chg="add mod ord">
          <ac:chgData name="Donna Hamby" userId="2a018347-f6fe-4977-b17b-574d58bae3b1" providerId="ADAL" clId="{564A64C9-D310-460A-A0EB-9DE87715326C}" dt="2023-12-03T01:48:34.538" v="151" actId="700"/>
          <ac:spMkLst>
            <pc:docMk/>
            <pc:sldMk cId="1904749474" sldId="265"/>
            <ac:spMk id="14" creationId="{F2E54FA6-5DE2-A65F-E66A-9F7BF0CC5483}"/>
          </ac:spMkLst>
        </pc:spChg>
        <pc:spChg chg="add mod ord">
          <ac:chgData name="Donna Hamby" userId="2a018347-f6fe-4977-b17b-574d58bae3b1" providerId="ADAL" clId="{564A64C9-D310-460A-A0EB-9DE87715326C}" dt="2023-12-03T01:48:34.538" v="151" actId="700"/>
          <ac:spMkLst>
            <pc:docMk/>
            <pc:sldMk cId="1904749474" sldId="265"/>
            <ac:spMk id="15" creationId="{3C089844-422B-64E6-811A-C9C60F5D17C5}"/>
          </ac:spMkLst>
        </pc:spChg>
        <pc:picChg chg="add del">
          <ac:chgData name="Donna Hamby" userId="2a018347-f6fe-4977-b17b-574d58bae3b1" providerId="ADAL" clId="{564A64C9-D310-460A-A0EB-9DE87715326C}" dt="2023-12-03T01:41:06.834" v="4"/>
          <ac:picMkLst>
            <pc:docMk/>
            <pc:sldMk cId="1904749474" sldId="265"/>
            <ac:picMk id="4" creationId="{E355643C-5534-4F00-49D6-A4D600C73E05}"/>
          </ac:picMkLst>
        </pc:picChg>
        <pc:picChg chg="add mod modCrop">
          <ac:chgData name="Donna Hamby" userId="2a018347-f6fe-4977-b17b-574d58bae3b1" providerId="ADAL" clId="{564A64C9-D310-460A-A0EB-9DE87715326C}" dt="2023-12-03T01:41:58.069" v="13" actId="1076"/>
          <ac:picMkLst>
            <pc:docMk/>
            <pc:sldMk cId="1904749474" sldId="265"/>
            <ac:picMk id="11" creationId="{2E522895-82D1-A50E-CBCC-03EBE824F36E}"/>
          </ac:picMkLst>
        </pc:picChg>
        <pc:picChg chg="add del">
          <ac:chgData name="Donna Hamby" userId="2a018347-f6fe-4977-b17b-574d58bae3b1" providerId="ADAL" clId="{564A64C9-D310-460A-A0EB-9DE87715326C}" dt="2023-12-03T01:41:06.834" v="4"/>
          <ac:picMkLst>
            <pc:docMk/>
            <pc:sldMk cId="1904749474" sldId="265"/>
            <ac:picMk id="1026" creationId="{5F8B4C39-C205-CC34-54F0-ABA0FED9CA3D}"/>
          </ac:picMkLst>
        </pc:picChg>
      </pc:sldChg>
      <pc:sldChg chg="addSp modSp add mod">
        <pc:chgData name="Donna Hamby" userId="2a018347-f6fe-4977-b17b-574d58bae3b1" providerId="ADAL" clId="{564A64C9-D310-460A-A0EB-9DE87715326C}" dt="2023-12-03T01:49:31.625" v="163"/>
        <pc:sldMkLst>
          <pc:docMk/>
          <pc:sldMk cId="2135494414" sldId="266"/>
        </pc:sldMkLst>
        <pc:spChg chg="mod">
          <ac:chgData name="Donna Hamby" userId="2a018347-f6fe-4977-b17b-574d58bae3b1" providerId="ADAL" clId="{564A64C9-D310-460A-A0EB-9DE87715326C}" dt="2023-12-03T01:49:25.835" v="161" actId="1076"/>
          <ac:spMkLst>
            <pc:docMk/>
            <pc:sldMk cId="2135494414" sldId="266"/>
            <ac:spMk id="3" creationId="{A168D6A5-9F99-39A9-72E0-DD655369F019}"/>
          </ac:spMkLst>
        </pc:spChg>
        <pc:spChg chg="add mod">
          <ac:chgData name="Donna Hamby" userId="2a018347-f6fe-4977-b17b-574d58bae3b1" providerId="ADAL" clId="{564A64C9-D310-460A-A0EB-9DE87715326C}" dt="2023-12-03T01:49:31.625" v="163"/>
          <ac:spMkLst>
            <pc:docMk/>
            <pc:sldMk cId="2135494414" sldId="266"/>
            <ac:spMk id="4" creationId="{6D4F8249-E828-8E04-CCD2-4FECC20D2762}"/>
          </ac:spMkLst>
        </pc:spChg>
      </pc:sldChg>
      <pc:sldChg chg="addSp delSp modSp add mod">
        <pc:chgData name="Donna Hamby" userId="2a018347-f6fe-4977-b17b-574d58bae3b1" providerId="ADAL" clId="{564A64C9-D310-460A-A0EB-9DE87715326C}" dt="2023-12-03T01:50:10.862" v="172"/>
        <pc:sldMkLst>
          <pc:docMk/>
          <pc:sldMk cId="4272135328" sldId="267"/>
        </pc:sldMkLst>
        <pc:spChg chg="add del mod">
          <ac:chgData name="Donna Hamby" userId="2a018347-f6fe-4977-b17b-574d58bae3b1" providerId="ADAL" clId="{564A64C9-D310-460A-A0EB-9DE87715326C}" dt="2023-12-03T01:42:48.640" v="28" actId="478"/>
          <ac:spMkLst>
            <pc:docMk/>
            <pc:sldMk cId="4272135328" sldId="267"/>
            <ac:spMk id="2" creationId="{2D9CA9F3-9ADC-63F5-142C-EB172FC61CA5}"/>
          </ac:spMkLst>
        </pc:spChg>
        <pc:spChg chg="mod">
          <ac:chgData name="Donna Hamby" userId="2a018347-f6fe-4977-b17b-574d58bae3b1" providerId="ADAL" clId="{564A64C9-D310-460A-A0EB-9DE87715326C}" dt="2023-12-03T01:50:10.862" v="172"/>
          <ac:spMkLst>
            <pc:docMk/>
            <pc:sldMk cId="4272135328" sldId="267"/>
            <ac:spMk id="3" creationId="{A168D6A5-9F99-39A9-72E0-DD655369F019}"/>
          </ac:spMkLst>
        </pc:spChg>
        <pc:spChg chg="add mod">
          <ac:chgData name="Donna Hamby" userId="2a018347-f6fe-4977-b17b-574d58bae3b1" providerId="ADAL" clId="{564A64C9-D310-460A-A0EB-9DE87715326C}" dt="2023-12-03T01:45:16.576" v="123" actId="14100"/>
          <ac:spMkLst>
            <pc:docMk/>
            <pc:sldMk cId="4272135328" sldId="267"/>
            <ac:spMk id="4" creationId="{0E1060FB-ABDC-06A7-33B7-C29AC865C287}"/>
          </ac:spMkLst>
        </pc:spChg>
        <pc:spChg chg="add del mod">
          <ac:chgData name="Donna Hamby" userId="2a018347-f6fe-4977-b17b-574d58bae3b1" providerId="ADAL" clId="{564A64C9-D310-460A-A0EB-9DE87715326C}" dt="2023-12-03T01:44:55.882" v="119" actId="478"/>
          <ac:spMkLst>
            <pc:docMk/>
            <pc:sldMk cId="4272135328" sldId="267"/>
            <ac:spMk id="5" creationId="{8FFE559C-66E4-72DA-B001-85AB831131ED}"/>
          </ac:spMkLst>
        </pc:spChg>
        <pc:spChg chg="add del mod">
          <ac:chgData name="Donna Hamby" userId="2a018347-f6fe-4977-b17b-574d58bae3b1" providerId="ADAL" clId="{564A64C9-D310-460A-A0EB-9DE87715326C}" dt="2023-12-03T01:42:45.234" v="26"/>
          <ac:spMkLst>
            <pc:docMk/>
            <pc:sldMk cId="4272135328" sldId="267"/>
            <ac:spMk id="6" creationId="{22272665-B40B-CE09-0787-A42473F5C71D}"/>
          </ac:spMkLst>
        </pc:spChg>
        <pc:spChg chg="add del mod">
          <ac:chgData name="Donna Hamby" userId="2a018347-f6fe-4977-b17b-574d58bae3b1" providerId="ADAL" clId="{564A64C9-D310-460A-A0EB-9DE87715326C}" dt="2023-12-03T01:42:45.234" v="26"/>
          <ac:spMkLst>
            <pc:docMk/>
            <pc:sldMk cId="4272135328" sldId="267"/>
            <ac:spMk id="7" creationId="{89870D5C-445F-0F74-1940-51C200817456}"/>
          </ac:spMkLst>
        </pc:spChg>
        <pc:spChg chg="add del mod">
          <ac:chgData name="Donna Hamby" userId="2a018347-f6fe-4977-b17b-574d58bae3b1" providerId="ADAL" clId="{564A64C9-D310-460A-A0EB-9DE87715326C}" dt="2023-12-03T01:49:46.168" v="167"/>
          <ac:spMkLst>
            <pc:docMk/>
            <pc:sldMk cId="4272135328" sldId="267"/>
            <ac:spMk id="8" creationId="{FF46C026-0141-856F-59BB-5D683233EDA2}"/>
          </ac:spMkLst>
        </pc:spChg>
        <pc:spChg chg="add del mod">
          <ac:chgData name="Donna Hamby" userId="2a018347-f6fe-4977-b17b-574d58bae3b1" providerId="ADAL" clId="{564A64C9-D310-460A-A0EB-9DE87715326C}" dt="2023-12-03T01:49:57.818" v="171" actId="478"/>
          <ac:spMkLst>
            <pc:docMk/>
            <pc:sldMk cId="4272135328" sldId="267"/>
            <ac:spMk id="9" creationId="{AC196D26-A2E3-26DD-2C24-E0068BEE075C}"/>
          </ac:spMkLst>
        </pc:spChg>
        <pc:spChg chg="add del mod">
          <ac:chgData name="Donna Hamby" userId="2a018347-f6fe-4977-b17b-574d58bae3b1" providerId="ADAL" clId="{564A64C9-D310-460A-A0EB-9DE87715326C}" dt="2023-12-03T01:49:56.164" v="170" actId="478"/>
          <ac:spMkLst>
            <pc:docMk/>
            <pc:sldMk cId="4272135328" sldId="267"/>
            <ac:spMk id="10" creationId="{82188DA0-52B1-9793-F25B-F9190AAA2747}"/>
          </ac:spMkLst>
        </pc:spChg>
        <pc:picChg chg="del">
          <ac:chgData name="Donna Hamby" userId="2a018347-f6fe-4977-b17b-574d58bae3b1" providerId="ADAL" clId="{564A64C9-D310-460A-A0EB-9DE87715326C}" dt="2023-12-03T01:42:03.956" v="14" actId="478"/>
          <ac:picMkLst>
            <pc:docMk/>
            <pc:sldMk cId="4272135328" sldId="267"/>
            <ac:picMk id="11" creationId="{2E522895-82D1-A50E-CBCC-03EBE824F36E}"/>
          </ac:picMkLst>
        </pc:picChg>
        <pc:picChg chg="add del mod">
          <ac:chgData name="Donna Hamby" userId="2a018347-f6fe-4977-b17b-574d58bae3b1" providerId="ADAL" clId="{564A64C9-D310-460A-A0EB-9DE87715326C}" dt="2023-12-03T01:44:24.177" v="52" actId="478"/>
          <ac:picMkLst>
            <pc:docMk/>
            <pc:sldMk cId="4272135328" sldId="267"/>
            <ac:picMk id="2049" creationId="{31E5A645-A331-DA0C-415A-C31ACBB9C1B1}"/>
          </ac:picMkLst>
        </pc:picChg>
        <pc:picChg chg="add del mod">
          <ac:chgData name="Donna Hamby" userId="2a018347-f6fe-4977-b17b-574d58bae3b1" providerId="ADAL" clId="{564A64C9-D310-460A-A0EB-9DE87715326C}" dt="2023-12-03T01:42:45.234" v="26"/>
          <ac:picMkLst>
            <pc:docMk/>
            <pc:sldMk cId="4272135328" sldId="267"/>
            <ac:picMk id="2052" creationId="{57D5BF01-B6C0-D407-1A6B-B466CEBB4CCA}"/>
          </ac:picMkLst>
        </pc:picChg>
      </pc:sldChg>
      <pc:sldMasterChg chg="modSp mod modSldLayout">
        <pc:chgData name="Donna Hamby" userId="2a018347-f6fe-4977-b17b-574d58bae3b1" providerId="ADAL" clId="{564A64C9-D310-460A-A0EB-9DE87715326C}" dt="2023-12-03T01:47:50.317" v="149"/>
        <pc:sldMasterMkLst>
          <pc:docMk/>
          <pc:sldMasterMk cId="3826778846" sldId="2147483660"/>
        </pc:sldMasterMkLst>
        <pc:spChg chg="mod">
          <ac:chgData name="Donna Hamby" userId="2a018347-f6fe-4977-b17b-574d58bae3b1" providerId="ADAL" clId="{564A64C9-D310-460A-A0EB-9DE87715326C}" dt="2023-12-03T01:46:59.586" v="143" actId="404"/>
          <ac:spMkLst>
            <pc:docMk/>
            <pc:sldMasterMk cId="3826778846" sldId="2147483660"/>
            <ac:spMk id="4" creationId="{00000000-0000-0000-0000-000000000000}"/>
          </ac:spMkLst>
        </pc:spChg>
        <pc:sldLayoutChg chg="modSp mod">
          <pc:chgData name="Donna Hamby" userId="2a018347-f6fe-4977-b17b-574d58bae3b1" providerId="ADAL" clId="{564A64C9-D310-460A-A0EB-9DE87715326C}" dt="2023-12-03T01:47:29.055" v="144"/>
          <pc:sldLayoutMkLst>
            <pc:docMk/>
            <pc:sldMasterMk cId="3826778846" sldId="2147483660"/>
            <pc:sldLayoutMk cId="3330923086" sldId="2147483661"/>
          </pc:sldLayoutMkLst>
          <pc:spChg chg="mod">
            <ac:chgData name="Donna Hamby" userId="2a018347-f6fe-4977-b17b-574d58bae3b1" providerId="ADAL" clId="{564A64C9-D310-460A-A0EB-9DE87715326C}" dt="2023-12-03T01:47:29.055" v="144"/>
            <ac:spMkLst>
              <pc:docMk/>
              <pc:sldMasterMk cId="3826778846" sldId="2147483660"/>
              <pc:sldLayoutMk cId="3330923086" sldId="2147483661"/>
              <ac:spMk id="4" creationId="{00000000-0000-0000-0000-000000000000}"/>
            </ac:spMkLst>
          </pc:spChg>
        </pc:sldLayoutChg>
        <pc:sldLayoutChg chg="addSp delSp modSp mod">
          <pc:chgData name="Donna Hamby" userId="2a018347-f6fe-4977-b17b-574d58bae3b1" providerId="ADAL" clId="{564A64C9-D310-460A-A0EB-9DE87715326C}" dt="2023-12-03T01:46:23.266" v="135" actId="404"/>
          <pc:sldLayoutMkLst>
            <pc:docMk/>
            <pc:sldMasterMk cId="3826778846" sldId="2147483660"/>
            <pc:sldLayoutMk cId="562984541" sldId="2147483662"/>
          </pc:sldLayoutMkLst>
          <pc:spChg chg="add del mod">
            <ac:chgData name="Donna Hamby" userId="2a018347-f6fe-4977-b17b-574d58bae3b1" providerId="ADAL" clId="{564A64C9-D310-460A-A0EB-9DE87715326C}" dt="2023-12-03T01:46:23.266" v="135" actId="404"/>
            <ac:spMkLst>
              <pc:docMk/>
              <pc:sldMasterMk cId="3826778846" sldId="2147483660"/>
              <pc:sldLayoutMk cId="562984541" sldId="2147483662"/>
              <ac:spMk id="4" creationId="{00000000-0000-0000-0000-000000000000}"/>
            </ac:spMkLst>
          </pc:spChg>
        </pc:sldLayoutChg>
        <pc:sldLayoutChg chg="modSp mod">
          <pc:chgData name="Donna Hamby" userId="2a018347-f6fe-4977-b17b-574d58bae3b1" providerId="ADAL" clId="{564A64C9-D310-460A-A0EB-9DE87715326C}" dt="2023-12-03T01:47:39.161" v="145"/>
          <pc:sldLayoutMkLst>
            <pc:docMk/>
            <pc:sldMasterMk cId="3826778846" sldId="2147483660"/>
            <pc:sldLayoutMk cId="2580762405" sldId="2147483663"/>
          </pc:sldLayoutMkLst>
          <pc:spChg chg="mod">
            <ac:chgData name="Donna Hamby" userId="2a018347-f6fe-4977-b17b-574d58bae3b1" providerId="ADAL" clId="{564A64C9-D310-460A-A0EB-9DE87715326C}" dt="2023-12-03T01:47:39.161" v="145"/>
            <ac:spMkLst>
              <pc:docMk/>
              <pc:sldMasterMk cId="3826778846" sldId="2147483660"/>
              <pc:sldLayoutMk cId="2580762405" sldId="2147483663"/>
              <ac:spMk id="4" creationId="{00000000-0000-0000-0000-000000000000}"/>
            </ac:spMkLst>
          </pc:spChg>
        </pc:sldLayoutChg>
        <pc:sldLayoutChg chg="modSp mod">
          <pc:chgData name="Donna Hamby" userId="2a018347-f6fe-4977-b17b-574d58bae3b1" providerId="ADAL" clId="{564A64C9-D310-460A-A0EB-9DE87715326C}" dt="2023-12-03T01:47:42.177" v="146"/>
          <pc:sldLayoutMkLst>
            <pc:docMk/>
            <pc:sldMasterMk cId="3826778846" sldId="2147483660"/>
            <pc:sldLayoutMk cId="2305854080" sldId="2147483664"/>
          </pc:sldLayoutMkLst>
          <pc:spChg chg="mod">
            <ac:chgData name="Donna Hamby" userId="2a018347-f6fe-4977-b17b-574d58bae3b1" providerId="ADAL" clId="{564A64C9-D310-460A-A0EB-9DE87715326C}" dt="2023-12-03T01:47:42.177" v="146"/>
            <ac:spMkLst>
              <pc:docMk/>
              <pc:sldMasterMk cId="3826778846" sldId="2147483660"/>
              <pc:sldLayoutMk cId="2305854080" sldId="2147483664"/>
              <ac:spMk id="5" creationId="{00000000-0000-0000-0000-000000000000}"/>
            </ac:spMkLst>
          </pc:spChg>
        </pc:sldLayoutChg>
        <pc:sldLayoutChg chg="modSp mod">
          <pc:chgData name="Donna Hamby" userId="2a018347-f6fe-4977-b17b-574d58bae3b1" providerId="ADAL" clId="{564A64C9-D310-460A-A0EB-9DE87715326C}" dt="2023-12-03T01:47:45.019" v="147"/>
          <pc:sldLayoutMkLst>
            <pc:docMk/>
            <pc:sldMasterMk cId="3826778846" sldId="2147483660"/>
            <pc:sldLayoutMk cId="1534764638" sldId="2147483665"/>
          </pc:sldLayoutMkLst>
          <pc:spChg chg="mod">
            <ac:chgData name="Donna Hamby" userId="2a018347-f6fe-4977-b17b-574d58bae3b1" providerId="ADAL" clId="{564A64C9-D310-460A-A0EB-9DE87715326C}" dt="2023-12-03T01:47:45.019" v="147"/>
            <ac:spMkLst>
              <pc:docMk/>
              <pc:sldMasterMk cId="3826778846" sldId="2147483660"/>
              <pc:sldLayoutMk cId="1534764638" sldId="2147483665"/>
              <ac:spMk id="7" creationId="{00000000-0000-0000-0000-000000000000}"/>
            </ac:spMkLst>
          </pc:spChg>
        </pc:sldLayoutChg>
        <pc:sldLayoutChg chg="modSp mod">
          <pc:chgData name="Donna Hamby" userId="2a018347-f6fe-4977-b17b-574d58bae3b1" providerId="ADAL" clId="{564A64C9-D310-460A-A0EB-9DE87715326C}" dt="2023-12-03T01:47:47.534" v="148"/>
          <pc:sldLayoutMkLst>
            <pc:docMk/>
            <pc:sldMasterMk cId="3826778846" sldId="2147483660"/>
            <pc:sldLayoutMk cId="2438377153" sldId="2147483666"/>
          </pc:sldLayoutMkLst>
          <pc:spChg chg="mod">
            <ac:chgData name="Donna Hamby" userId="2a018347-f6fe-4977-b17b-574d58bae3b1" providerId="ADAL" clId="{564A64C9-D310-460A-A0EB-9DE87715326C}" dt="2023-12-03T01:47:47.534" v="148"/>
            <ac:spMkLst>
              <pc:docMk/>
              <pc:sldMasterMk cId="3826778846" sldId="2147483660"/>
              <pc:sldLayoutMk cId="2438377153" sldId="2147483666"/>
              <ac:spMk id="3" creationId="{00000000-0000-0000-0000-000000000000}"/>
            </ac:spMkLst>
          </pc:spChg>
        </pc:sldLayoutChg>
        <pc:sldLayoutChg chg="modSp mod">
          <pc:chgData name="Donna Hamby" userId="2a018347-f6fe-4977-b17b-574d58bae3b1" providerId="ADAL" clId="{564A64C9-D310-460A-A0EB-9DE87715326C}" dt="2023-12-03T01:47:50.317" v="149"/>
          <pc:sldLayoutMkLst>
            <pc:docMk/>
            <pc:sldMasterMk cId="3826778846" sldId="2147483660"/>
            <pc:sldLayoutMk cId="2083978661" sldId="2147483667"/>
          </pc:sldLayoutMkLst>
          <pc:spChg chg="mod">
            <ac:chgData name="Donna Hamby" userId="2a018347-f6fe-4977-b17b-574d58bae3b1" providerId="ADAL" clId="{564A64C9-D310-460A-A0EB-9DE87715326C}" dt="2023-12-03T01:47:50.317" v="149"/>
            <ac:spMkLst>
              <pc:docMk/>
              <pc:sldMasterMk cId="3826778846" sldId="2147483660"/>
              <pc:sldLayoutMk cId="2083978661" sldId="2147483667"/>
              <ac:spMk id="2"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26B62A-96B5-4992-BAF2-A5DA411CE89A}" type="datetimeFigureOut">
              <a:rPr lang="en-US" smtClean="0"/>
              <a:t>12/2/2023</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EA7594-7A13-42A7-A40A-4A2C9C9EC7A1}" type="slidenum">
              <a:rPr lang="en-US" smtClean="0"/>
              <a:t>‹#›</a:t>
            </a:fld>
            <a:endParaRPr lang="en-US"/>
          </a:p>
        </p:txBody>
      </p:sp>
    </p:spTree>
    <p:extLst>
      <p:ext uri="{BB962C8B-B14F-4D97-AF65-F5344CB8AC3E}">
        <p14:creationId xmlns:p14="http://schemas.microsoft.com/office/powerpoint/2010/main" val="711808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lgn="ctr">
              <a:tabLst>
                <a:tab pos="3200400" algn="ctr"/>
                <a:tab pos="5886450" algn="r"/>
              </a:tabLst>
            </a:pPr>
            <a:r>
              <a:rPr lang="en-US" dirty="0">
                <a:latin typeface="Soleil Lt" panose="00000400000000000000" pitchFamily="50" charset="0"/>
                <a:ea typeface="Times New Roman" panose="02020603050405020304" pitchFamily="18" charset="0"/>
                <a:cs typeface="Times New Roman" panose="02020603050405020304" pitchFamily="18" charset="0"/>
              </a:rPr>
              <a:t>Copyright © 2021-2023  Donna T. Hamby</a:t>
            </a:r>
            <a:endParaRPr lang="en-US" dirty="0">
              <a:ea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40645-BA56-4196-8EA1-DAC80E27B1BB}" type="slidenum">
              <a:rPr lang="en-US" smtClean="0"/>
              <a:t>‹#›</a:t>
            </a:fld>
            <a:endParaRPr lang="en-US"/>
          </a:p>
        </p:txBody>
      </p:sp>
    </p:spTree>
    <p:extLst>
      <p:ext uri="{BB962C8B-B14F-4D97-AF65-F5344CB8AC3E}">
        <p14:creationId xmlns:p14="http://schemas.microsoft.com/office/powerpoint/2010/main" val="3330923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sales@oneteam.net</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40645-BA56-4196-8EA1-DAC80E27B1BB}" type="slidenum">
              <a:rPr lang="en-US" smtClean="0"/>
              <a:t>‹#›</a:t>
            </a:fld>
            <a:endParaRPr lang="en-US"/>
          </a:p>
        </p:txBody>
      </p:sp>
    </p:spTree>
    <p:extLst>
      <p:ext uri="{BB962C8B-B14F-4D97-AF65-F5344CB8AC3E}">
        <p14:creationId xmlns:p14="http://schemas.microsoft.com/office/powerpoint/2010/main" val="699669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sales@oneteam.net</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40645-BA56-4196-8EA1-DAC80E27B1BB}" type="slidenum">
              <a:rPr lang="en-US" smtClean="0"/>
              <a:t>‹#›</a:t>
            </a:fld>
            <a:endParaRPr lang="en-US"/>
          </a:p>
        </p:txBody>
      </p:sp>
    </p:spTree>
    <p:extLst>
      <p:ext uri="{BB962C8B-B14F-4D97-AF65-F5344CB8AC3E}">
        <p14:creationId xmlns:p14="http://schemas.microsoft.com/office/powerpoint/2010/main" val="3461275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0F61E-E4E9-38D8-8DCB-469A87022141}"/>
              </a:ext>
            </a:extLst>
          </p:cNvPr>
          <p:cNvSpPr>
            <a:spLocks noGrp="1"/>
          </p:cNvSpPr>
          <p:nvPr>
            <p:ph type="ctrTitle"/>
          </p:nvPr>
        </p:nvSpPr>
        <p:spPr>
          <a:xfrm>
            <a:off x="971550" y="1646238"/>
            <a:ext cx="5829300" cy="3502025"/>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AA5AAB-69A7-1223-572F-E370335681CC}"/>
              </a:ext>
            </a:extLst>
          </p:cNvPr>
          <p:cNvSpPr>
            <a:spLocks noGrp="1"/>
          </p:cNvSpPr>
          <p:nvPr>
            <p:ph type="subTitle" idx="1"/>
          </p:nvPr>
        </p:nvSpPr>
        <p:spPr>
          <a:xfrm>
            <a:off x="971550" y="5283200"/>
            <a:ext cx="5829300" cy="242887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BDD215-28E4-F37C-9BE4-BDE29E69359B}"/>
              </a:ext>
            </a:extLst>
          </p:cNvPr>
          <p:cNvSpPr>
            <a:spLocks noGrp="1"/>
          </p:cNvSpPr>
          <p:nvPr>
            <p:ph type="dt" sz="half" idx="10"/>
          </p:nvPr>
        </p:nvSpPr>
        <p:spPr/>
        <p:txBody>
          <a:bodyPr/>
          <a:lstStyle/>
          <a:p>
            <a:r>
              <a:rPr lang="en-US"/>
              <a:t>sales@oneteam.net</a:t>
            </a:r>
          </a:p>
        </p:txBody>
      </p:sp>
      <p:sp>
        <p:nvSpPr>
          <p:cNvPr id="5" name="Footer Placeholder 4">
            <a:extLst>
              <a:ext uri="{FF2B5EF4-FFF2-40B4-BE49-F238E27FC236}">
                <a16:creationId xmlns:a16="http://schemas.microsoft.com/office/drawing/2014/main" id="{7ECB3800-268A-253D-C8E3-B9FB9CC2F3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24FCA1-C12E-736B-A970-9CA16776ED3E}"/>
              </a:ext>
            </a:extLst>
          </p:cNvPr>
          <p:cNvSpPr>
            <a:spLocks noGrp="1"/>
          </p:cNvSpPr>
          <p:nvPr>
            <p:ph type="sldNum" sz="quarter" idx="12"/>
          </p:nvPr>
        </p:nvSpPr>
        <p:spPr/>
        <p:txBody>
          <a:bodyPr/>
          <a:lstStyle/>
          <a:p>
            <a:fld id="{4B5A986B-5096-48B2-B3CD-D6728C4C6C03}" type="slidenum">
              <a:rPr lang="en-US" smtClean="0"/>
              <a:t>‹#›</a:t>
            </a:fld>
            <a:endParaRPr lang="en-US"/>
          </a:p>
        </p:txBody>
      </p:sp>
    </p:spTree>
    <p:extLst>
      <p:ext uri="{BB962C8B-B14F-4D97-AF65-F5344CB8AC3E}">
        <p14:creationId xmlns:p14="http://schemas.microsoft.com/office/powerpoint/2010/main" val="3828280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B41FD-1325-D9F6-E0D3-13CFB009E5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84C562-50E5-AB05-C58B-7F9D13EE23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4DD7C8-6816-F32A-186C-1A9541B57C8A}"/>
              </a:ext>
            </a:extLst>
          </p:cNvPr>
          <p:cNvSpPr>
            <a:spLocks noGrp="1"/>
          </p:cNvSpPr>
          <p:nvPr>
            <p:ph type="dt" sz="half" idx="10"/>
          </p:nvPr>
        </p:nvSpPr>
        <p:spPr/>
        <p:txBody>
          <a:bodyPr/>
          <a:lstStyle/>
          <a:p>
            <a:r>
              <a:rPr lang="en-US"/>
              <a:t>sales@oneteam.net</a:t>
            </a:r>
          </a:p>
        </p:txBody>
      </p:sp>
      <p:sp>
        <p:nvSpPr>
          <p:cNvPr id="5" name="Footer Placeholder 4">
            <a:extLst>
              <a:ext uri="{FF2B5EF4-FFF2-40B4-BE49-F238E27FC236}">
                <a16:creationId xmlns:a16="http://schemas.microsoft.com/office/drawing/2014/main" id="{847D0E43-8ED8-C6B9-577C-5018E0C7E1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8CCC88-CD4C-7113-6343-869F270E2AC5}"/>
              </a:ext>
            </a:extLst>
          </p:cNvPr>
          <p:cNvSpPr>
            <a:spLocks noGrp="1"/>
          </p:cNvSpPr>
          <p:nvPr>
            <p:ph type="sldNum" sz="quarter" idx="12"/>
          </p:nvPr>
        </p:nvSpPr>
        <p:spPr/>
        <p:txBody>
          <a:bodyPr/>
          <a:lstStyle/>
          <a:p>
            <a:fld id="{4B5A986B-5096-48B2-B3CD-D6728C4C6C03}" type="slidenum">
              <a:rPr lang="en-US" smtClean="0"/>
              <a:t>‹#›</a:t>
            </a:fld>
            <a:endParaRPr lang="en-US"/>
          </a:p>
        </p:txBody>
      </p:sp>
    </p:spTree>
    <p:extLst>
      <p:ext uri="{BB962C8B-B14F-4D97-AF65-F5344CB8AC3E}">
        <p14:creationId xmlns:p14="http://schemas.microsoft.com/office/powerpoint/2010/main" val="4137242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20228-A8B1-FE65-BA8F-4A242953AB0E}"/>
              </a:ext>
            </a:extLst>
          </p:cNvPr>
          <p:cNvSpPr>
            <a:spLocks noGrp="1"/>
          </p:cNvSpPr>
          <p:nvPr>
            <p:ph type="title"/>
          </p:nvPr>
        </p:nvSpPr>
        <p:spPr>
          <a:xfrm>
            <a:off x="530225" y="2508250"/>
            <a:ext cx="6704013" cy="418306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DABC77-4265-834F-A287-6DF181BF3CE6}"/>
              </a:ext>
            </a:extLst>
          </p:cNvPr>
          <p:cNvSpPr>
            <a:spLocks noGrp="1"/>
          </p:cNvSpPr>
          <p:nvPr>
            <p:ph type="body" idx="1"/>
          </p:nvPr>
        </p:nvSpPr>
        <p:spPr>
          <a:xfrm>
            <a:off x="530225" y="6731000"/>
            <a:ext cx="6704013" cy="22002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E7215B-6421-4F4B-E54A-88A2205792E9}"/>
              </a:ext>
            </a:extLst>
          </p:cNvPr>
          <p:cNvSpPr>
            <a:spLocks noGrp="1"/>
          </p:cNvSpPr>
          <p:nvPr>
            <p:ph type="dt" sz="half" idx="10"/>
          </p:nvPr>
        </p:nvSpPr>
        <p:spPr/>
        <p:txBody>
          <a:bodyPr/>
          <a:lstStyle/>
          <a:p>
            <a:r>
              <a:rPr lang="en-US"/>
              <a:t>sales@oneteam.net</a:t>
            </a:r>
          </a:p>
        </p:txBody>
      </p:sp>
      <p:sp>
        <p:nvSpPr>
          <p:cNvPr id="5" name="Footer Placeholder 4">
            <a:extLst>
              <a:ext uri="{FF2B5EF4-FFF2-40B4-BE49-F238E27FC236}">
                <a16:creationId xmlns:a16="http://schemas.microsoft.com/office/drawing/2014/main" id="{A5DF4193-0B39-E6A9-1549-CA980FF379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259622-275D-3AD6-FC5C-EF780AE4F833}"/>
              </a:ext>
            </a:extLst>
          </p:cNvPr>
          <p:cNvSpPr>
            <a:spLocks noGrp="1"/>
          </p:cNvSpPr>
          <p:nvPr>
            <p:ph type="sldNum" sz="quarter" idx="12"/>
          </p:nvPr>
        </p:nvSpPr>
        <p:spPr/>
        <p:txBody>
          <a:bodyPr/>
          <a:lstStyle/>
          <a:p>
            <a:fld id="{4B5A986B-5096-48B2-B3CD-D6728C4C6C03}" type="slidenum">
              <a:rPr lang="en-US" smtClean="0"/>
              <a:t>‹#›</a:t>
            </a:fld>
            <a:endParaRPr lang="en-US"/>
          </a:p>
        </p:txBody>
      </p:sp>
    </p:spTree>
    <p:extLst>
      <p:ext uri="{BB962C8B-B14F-4D97-AF65-F5344CB8AC3E}">
        <p14:creationId xmlns:p14="http://schemas.microsoft.com/office/powerpoint/2010/main" val="4104295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A6032-14AF-98BD-11B5-BCA6085062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8AFBB3-C0F8-00FF-20CC-B00ED414B625}"/>
              </a:ext>
            </a:extLst>
          </p:cNvPr>
          <p:cNvSpPr>
            <a:spLocks noGrp="1"/>
          </p:cNvSpPr>
          <p:nvPr>
            <p:ph sz="half" idx="1"/>
          </p:nvPr>
        </p:nvSpPr>
        <p:spPr>
          <a:xfrm>
            <a:off x="534988" y="2678113"/>
            <a:ext cx="3275012" cy="638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E8962F-9A69-70BE-80D2-F0A7939A9A49}"/>
              </a:ext>
            </a:extLst>
          </p:cNvPr>
          <p:cNvSpPr>
            <a:spLocks noGrp="1"/>
          </p:cNvSpPr>
          <p:nvPr>
            <p:ph sz="half" idx="2"/>
          </p:nvPr>
        </p:nvSpPr>
        <p:spPr>
          <a:xfrm>
            <a:off x="3962400" y="2678113"/>
            <a:ext cx="3275013" cy="638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A63994-EB6C-8CDC-15DD-5C933C439471}"/>
              </a:ext>
            </a:extLst>
          </p:cNvPr>
          <p:cNvSpPr>
            <a:spLocks noGrp="1"/>
          </p:cNvSpPr>
          <p:nvPr>
            <p:ph type="dt" sz="half" idx="10"/>
          </p:nvPr>
        </p:nvSpPr>
        <p:spPr/>
        <p:txBody>
          <a:bodyPr/>
          <a:lstStyle/>
          <a:p>
            <a:r>
              <a:rPr lang="en-US"/>
              <a:t>sales@oneteam.net</a:t>
            </a:r>
          </a:p>
        </p:txBody>
      </p:sp>
      <p:sp>
        <p:nvSpPr>
          <p:cNvPr id="6" name="Footer Placeholder 5">
            <a:extLst>
              <a:ext uri="{FF2B5EF4-FFF2-40B4-BE49-F238E27FC236}">
                <a16:creationId xmlns:a16="http://schemas.microsoft.com/office/drawing/2014/main" id="{B1C350FA-1233-5349-50E3-74E2DAA72B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992209-FB32-4607-903C-12C53EF67E7B}"/>
              </a:ext>
            </a:extLst>
          </p:cNvPr>
          <p:cNvSpPr>
            <a:spLocks noGrp="1"/>
          </p:cNvSpPr>
          <p:nvPr>
            <p:ph type="sldNum" sz="quarter" idx="12"/>
          </p:nvPr>
        </p:nvSpPr>
        <p:spPr/>
        <p:txBody>
          <a:bodyPr/>
          <a:lstStyle/>
          <a:p>
            <a:fld id="{4B5A986B-5096-48B2-B3CD-D6728C4C6C03}" type="slidenum">
              <a:rPr lang="en-US" smtClean="0"/>
              <a:t>‹#›</a:t>
            </a:fld>
            <a:endParaRPr lang="en-US"/>
          </a:p>
        </p:txBody>
      </p:sp>
    </p:spTree>
    <p:extLst>
      <p:ext uri="{BB962C8B-B14F-4D97-AF65-F5344CB8AC3E}">
        <p14:creationId xmlns:p14="http://schemas.microsoft.com/office/powerpoint/2010/main" val="2921317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31F35-FD4B-EA81-47C0-F45FE1268DF3}"/>
              </a:ext>
            </a:extLst>
          </p:cNvPr>
          <p:cNvSpPr>
            <a:spLocks noGrp="1"/>
          </p:cNvSpPr>
          <p:nvPr>
            <p:ph type="title"/>
          </p:nvPr>
        </p:nvSpPr>
        <p:spPr>
          <a:xfrm>
            <a:off x="534988" y="534988"/>
            <a:ext cx="6704012" cy="1944687"/>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57965B-2DB6-DDD5-7CF9-E814962F5304}"/>
              </a:ext>
            </a:extLst>
          </p:cNvPr>
          <p:cNvSpPr>
            <a:spLocks noGrp="1"/>
          </p:cNvSpPr>
          <p:nvPr>
            <p:ph type="body" idx="1"/>
          </p:nvPr>
        </p:nvSpPr>
        <p:spPr>
          <a:xfrm>
            <a:off x="534988" y="2465388"/>
            <a:ext cx="3287712" cy="12080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5D3782-87E1-CCBF-3688-C9EDCD37A482}"/>
              </a:ext>
            </a:extLst>
          </p:cNvPr>
          <p:cNvSpPr>
            <a:spLocks noGrp="1"/>
          </p:cNvSpPr>
          <p:nvPr>
            <p:ph sz="half" idx="2"/>
          </p:nvPr>
        </p:nvSpPr>
        <p:spPr>
          <a:xfrm>
            <a:off x="534988" y="3673475"/>
            <a:ext cx="3287712" cy="5405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37C733-A0E6-2FE1-CF0E-2FBAA269E3FF}"/>
              </a:ext>
            </a:extLst>
          </p:cNvPr>
          <p:cNvSpPr>
            <a:spLocks noGrp="1"/>
          </p:cNvSpPr>
          <p:nvPr>
            <p:ph type="body" sz="quarter" idx="3"/>
          </p:nvPr>
        </p:nvSpPr>
        <p:spPr>
          <a:xfrm>
            <a:off x="3935413" y="2465388"/>
            <a:ext cx="3303587" cy="12080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B0411D-EA43-DBC9-CA4E-05A383270F45}"/>
              </a:ext>
            </a:extLst>
          </p:cNvPr>
          <p:cNvSpPr>
            <a:spLocks noGrp="1"/>
          </p:cNvSpPr>
          <p:nvPr>
            <p:ph sz="quarter" idx="4"/>
          </p:nvPr>
        </p:nvSpPr>
        <p:spPr>
          <a:xfrm>
            <a:off x="3935413" y="3673475"/>
            <a:ext cx="3303587" cy="5405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0AD8BF-5452-0298-CC75-FBF1BBBE2550}"/>
              </a:ext>
            </a:extLst>
          </p:cNvPr>
          <p:cNvSpPr>
            <a:spLocks noGrp="1"/>
          </p:cNvSpPr>
          <p:nvPr>
            <p:ph type="dt" sz="half" idx="10"/>
          </p:nvPr>
        </p:nvSpPr>
        <p:spPr/>
        <p:txBody>
          <a:bodyPr/>
          <a:lstStyle/>
          <a:p>
            <a:r>
              <a:rPr lang="en-US"/>
              <a:t>sales@oneteam.net</a:t>
            </a:r>
          </a:p>
        </p:txBody>
      </p:sp>
      <p:sp>
        <p:nvSpPr>
          <p:cNvPr id="8" name="Footer Placeholder 7">
            <a:extLst>
              <a:ext uri="{FF2B5EF4-FFF2-40B4-BE49-F238E27FC236}">
                <a16:creationId xmlns:a16="http://schemas.microsoft.com/office/drawing/2014/main" id="{181C30F2-8A76-E25F-D426-26CBFAC37E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AA04A8-484B-EB09-2FAE-A2BB8236E183}"/>
              </a:ext>
            </a:extLst>
          </p:cNvPr>
          <p:cNvSpPr>
            <a:spLocks noGrp="1"/>
          </p:cNvSpPr>
          <p:nvPr>
            <p:ph type="sldNum" sz="quarter" idx="12"/>
          </p:nvPr>
        </p:nvSpPr>
        <p:spPr/>
        <p:txBody>
          <a:bodyPr/>
          <a:lstStyle/>
          <a:p>
            <a:fld id="{4B5A986B-5096-48B2-B3CD-D6728C4C6C03}" type="slidenum">
              <a:rPr lang="en-US" smtClean="0"/>
              <a:t>‹#›</a:t>
            </a:fld>
            <a:endParaRPr lang="en-US"/>
          </a:p>
        </p:txBody>
      </p:sp>
    </p:spTree>
    <p:extLst>
      <p:ext uri="{BB962C8B-B14F-4D97-AF65-F5344CB8AC3E}">
        <p14:creationId xmlns:p14="http://schemas.microsoft.com/office/powerpoint/2010/main" val="4162334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97910-EEA2-96A8-84B0-5F25F6D6F7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73539D-A1EC-F2F2-9AC1-3A26107C4446}"/>
              </a:ext>
            </a:extLst>
          </p:cNvPr>
          <p:cNvSpPr>
            <a:spLocks noGrp="1"/>
          </p:cNvSpPr>
          <p:nvPr>
            <p:ph type="dt" sz="half" idx="10"/>
          </p:nvPr>
        </p:nvSpPr>
        <p:spPr/>
        <p:txBody>
          <a:bodyPr/>
          <a:lstStyle/>
          <a:p>
            <a:r>
              <a:rPr lang="en-US"/>
              <a:t>sales@oneteam.net</a:t>
            </a:r>
          </a:p>
        </p:txBody>
      </p:sp>
      <p:sp>
        <p:nvSpPr>
          <p:cNvPr id="4" name="Footer Placeholder 3">
            <a:extLst>
              <a:ext uri="{FF2B5EF4-FFF2-40B4-BE49-F238E27FC236}">
                <a16:creationId xmlns:a16="http://schemas.microsoft.com/office/drawing/2014/main" id="{1AEBF5CC-785F-943A-E4BE-E0D77CDC15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30D4FF-B18A-3C96-6191-5157B404E465}"/>
              </a:ext>
            </a:extLst>
          </p:cNvPr>
          <p:cNvSpPr>
            <a:spLocks noGrp="1"/>
          </p:cNvSpPr>
          <p:nvPr>
            <p:ph type="sldNum" sz="quarter" idx="12"/>
          </p:nvPr>
        </p:nvSpPr>
        <p:spPr/>
        <p:txBody>
          <a:bodyPr/>
          <a:lstStyle/>
          <a:p>
            <a:fld id="{4B5A986B-5096-48B2-B3CD-D6728C4C6C03}" type="slidenum">
              <a:rPr lang="en-US" smtClean="0"/>
              <a:t>‹#›</a:t>
            </a:fld>
            <a:endParaRPr lang="en-US"/>
          </a:p>
        </p:txBody>
      </p:sp>
    </p:spTree>
    <p:extLst>
      <p:ext uri="{BB962C8B-B14F-4D97-AF65-F5344CB8AC3E}">
        <p14:creationId xmlns:p14="http://schemas.microsoft.com/office/powerpoint/2010/main" val="2906314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D7EB19-BBA9-59BA-B175-D6EDE777E573}"/>
              </a:ext>
            </a:extLst>
          </p:cNvPr>
          <p:cNvSpPr>
            <a:spLocks noGrp="1"/>
          </p:cNvSpPr>
          <p:nvPr>
            <p:ph type="dt" sz="half" idx="10"/>
          </p:nvPr>
        </p:nvSpPr>
        <p:spPr/>
        <p:txBody>
          <a:bodyPr/>
          <a:lstStyle/>
          <a:p>
            <a:r>
              <a:rPr lang="en-US"/>
              <a:t>sales@oneteam.net</a:t>
            </a:r>
          </a:p>
        </p:txBody>
      </p:sp>
      <p:sp>
        <p:nvSpPr>
          <p:cNvPr id="3" name="Footer Placeholder 2">
            <a:extLst>
              <a:ext uri="{FF2B5EF4-FFF2-40B4-BE49-F238E27FC236}">
                <a16:creationId xmlns:a16="http://schemas.microsoft.com/office/drawing/2014/main" id="{F4FC67AF-592C-9645-AC7A-B88BD36196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2D034B-5574-DB73-9B3B-98AEA4946324}"/>
              </a:ext>
            </a:extLst>
          </p:cNvPr>
          <p:cNvSpPr>
            <a:spLocks noGrp="1"/>
          </p:cNvSpPr>
          <p:nvPr>
            <p:ph type="sldNum" sz="quarter" idx="12"/>
          </p:nvPr>
        </p:nvSpPr>
        <p:spPr/>
        <p:txBody>
          <a:bodyPr/>
          <a:lstStyle/>
          <a:p>
            <a:fld id="{4B5A986B-5096-48B2-B3CD-D6728C4C6C03}" type="slidenum">
              <a:rPr lang="en-US" smtClean="0"/>
              <a:t>‹#›</a:t>
            </a:fld>
            <a:endParaRPr lang="en-US"/>
          </a:p>
        </p:txBody>
      </p:sp>
    </p:spTree>
    <p:extLst>
      <p:ext uri="{BB962C8B-B14F-4D97-AF65-F5344CB8AC3E}">
        <p14:creationId xmlns:p14="http://schemas.microsoft.com/office/powerpoint/2010/main" val="1289028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626CC-96FF-8C39-21DE-4D206D355B82}"/>
              </a:ext>
            </a:extLst>
          </p:cNvPr>
          <p:cNvSpPr>
            <a:spLocks noGrp="1"/>
          </p:cNvSpPr>
          <p:nvPr>
            <p:ph type="title"/>
          </p:nvPr>
        </p:nvSpPr>
        <p:spPr>
          <a:xfrm>
            <a:off x="534988" y="669925"/>
            <a:ext cx="2506662" cy="2347913"/>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A3A3FE-5B50-D1A6-2E8E-6303B1BA3E75}"/>
              </a:ext>
            </a:extLst>
          </p:cNvPr>
          <p:cNvSpPr>
            <a:spLocks noGrp="1"/>
          </p:cNvSpPr>
          <p:nvPr>
            <p:ph idx="1"/>
          </p:nvPr>
        </p:nvSpPr>
        <p:spPr>
          <a:xfrm>
            <a:off x="3303588" y="1447800"/>
            <a:ext cx="3935412" cy="71485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4D1CA0-6FF0-9E01-E713-C8CBF29E8682}"/>
              </a:ext>
            </a:extLst>
          </p:cNvPr>
          <p:cNvSpPr>
            <a:spLocks noGrp="1"/>
          </p:cNvSpPr>
          <p:nvPr>
            <p:ph type="body" sz="half" idx="2"/>
          </p:nvPr>
        </p:nvSpPr>
        <p:spPr>
          <a:xfrm>
            <a:off x="534988" y="3017838"/>
            <a:ext cx="2506662" cy="5589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D01A25-162C-28B2-7315-4C5CBC865296}"/>
              </a:ext>
            </a:extLst>
          </p:cNvPr>
          <p:cNvSpPr>
            <a:spLocks noGrp="1"/>
          </p:cNvSpPr>
          <p:nvPr>
            <p:ph type="dt" sz="half" idx="10"/>
          </p:nvPr>
        </p:nvSpPr>
        <p:spPr/>
        <p:txBody>
          <a:bodyPr/>
          <a:lstStyle/>
          <a:p>
            <a:r>
              <a:rPr lang="en-US"/>
              <a:t>sales@oneteam.net</a:t>
            </a:r>
          </a:p>
        </p:txBody>
      </p:sp>
      <p:sp>
        <p:nvSpPr>
          <p:cNvPr id="6" name="Footer Placeholder 5">
            <a:extLst>
              <a:ext uri="{FF2B5EF4-FFF2-40B4-BE49-F238E27FC236}">
                <a16:creationId xmlns:a16="http://schemas.microsoft.com/office/drawing/2014/main" id="{BDB4351C-3D91-E12D-0C6A-5C9339FD7B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A3C146-4AA4-9F3E-186C-617F77C1D2FE}"/>
              </a:ext>
            </a:extLst>
          </p:cNvPr>
          <p:cNvSpPr>
            <a:spLocks noGrp="1"/>
          </p:cNvSpPr>
          <p:nvPr>
            <p:ph type="sldNum" sz="quarter" idx="12"/>
          </p:nvPr>
        </p:nvSpPr>
        <p:spPr/>
        <p:txBody>
          <a:bodyPr/>
          <a:lstStyle/>
          <a:p>
            <a:fld id="{4B5A986B-5096-48B2-B3CD-D6728C4C6C03}" type="slidenum">
              <a:rPr lang="en-US" smtClean="0"/>
              <a:t>‹#›</a:t>
            </a:fld>
            <a:endParaRPr lang="en-US"/>
          </a:p>
        </p:txBody>
      </p:sp>
    </p:spTree>
    <p:extLst>
      <p:ext uri="{BB962C8B-B14F-4D97-AF65-F5344CB8AC3E}">
        <p14:creationId xmlns:p14="http://schemas.microsoft.com/office/powerpoint/2010/main" val="2898710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z="900">
                <a:solidFill>
                  <a:schemeClr val="tx1"/>
                </a:solidFill>
              </a:defRPr>
            </a:lvl1pPr>
          </a:lstStyle>
          <a:p>
            <a:pPr algn="ctr">
              <a:tabLst>
                <a:tab pos="3200400" algn="ctr"/>
                <a:tab pos="5886450" algn="r"/>
              </a:tabLst>
            </a:pPr>
            <a:r>
              <a:rPr lang="en-US" dirty="0">
                <a:latin typeface="Soleil Lt" panose="00000400000000000000" pitchFamily="50" charset="0"/>
                <a:ea typeface="Times New Roman" panose="02020603050405020304" pitchFamily="18" charset="0"/>
                <a:cs typeface="Times New Roman" panose="02020603050405020304" pitchFamily="18" charset="0"/>
              </a:rPr>
              <a:t>Copyright © 2021-2023  Donna T. Hamby</a:t>
            </a:r>
            <a:endParaRPr lang="en-US" dirty="0">
              <a:ea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40645-BA56-4196-8EA1-DAC80E27B1BB}" type="slidenum">
              <a:rPr lang="en-US" smtClean="0"/>
              <a:t>‹#›</a:t>
            </a:fld>
            <a:endParaRPr lang="en-US"/>
          </a:p>
        </p:txBody>
      </p:sp>
      <p:pic>
        <p:nvPicPr>
          <p:cNvPr id="7" name="Content Placeholder 5">
            <a:extLst>
              <a:ext uri="{FF2B5EF4-FFF2-40B4-BE49-F238E27FC236}">
                <a16:creationId xmlns:a16="http://schemas.microsoft.com/office/drawing/2014/main" id="{48BB7E1A-BDF6-93DB-9DE2-E215247E62A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81689" y="9379168"/>
            <a:ext cx="2409022" cy="478998"/>
          </a:xfrm>
          <a:prstGeom prst="rect">
            <a:avLst/>
          </a:prstGeom>
        </p:spPr>
      </p:pic>
      <p:sp>
        <p:nvSpPr>
          <p:cNvPr id="8" name="TextBox 7">
            <a:extLst>
              <a:ext uri="{FF2B5EF4-FFF2-40B4-BE49-F238E27FC236}">
                <a16:creationId xmlns:a16="http://schemas.microsoft.com/office/drawing/2014/main" id="{4A61C19B-529C-134A-B693-FDAE93E9BA77}"/>
              </a:ext>
            </a:extLst>
          </p:cNvPr>
          <p:cNvSpPr txBox="1"/>
          <p:nvPr userDrawn="1"/>
        </p:nvSpPr>
        <p:spPr>
          <a:xfrm>
            <a:off x="2800806" y="9751937"/>
            <a:ext cx="2170787" cy="369332"/>
          </a:xfrm>
          <a:prstGeom prst="rect">
            <a:avLst/>
          </a:prstGeom>
          <a:noFill/>
        </p:spPr>
        <p:txBody>
          <a:bodyPr wrap="none" rtlCol="0">
            <a:spAutoFit/>
          </a:bodyPr>
          <a:lstStyle/>
          <a:p>
            <a:r>
              <a:rPr lang="en-US" b="1" dirty="0">
                <a:solidFill>
                  <a:srgbClr val="4E5D78"/>
                </a:solidFill>
                <a:latin typeface="Soleil Lt" panose="00000400000000000000" pitchFamily="50" charset="0"/>
              </a:rPr>
              <a:t>www.oneteam.net</a:t>
            </a:r>
          </a:p>
        </p:txBody>
      </p:sp>
      <p:grpSp>
        <p:nvGrpSpPr>
          <p:cNvPr id="17" name="Group 16">
            <a:extLst>
              <a:ext uri="{FF2B5EF4-FFF2-40B4-BE49-F238E27FC236}">
                <a16:creationId xmlns:a16="http://schemas.microsoft.com/office/drawing/2014/main" id="{397B7C5C-EB00-4617-1191-1054BFE42A81}"/>
              </a:ext>
            </a:extLst>
          </p:cNvPr>
          <p:cNvGrpSpPr/>
          <p:nvPr userDrawn="1"/>
        </p:nvGrpSpPr>
        <p:grpSpPr>
          <a:xfrm>
            <a:off x="0" y="-1"/>
            <a:ext cx="7772400" cy="620149"/>
            <a:chOff x="0" y="-1"/>
            <a:chExt cx="12192002" cy="620149"/>
          </a:xfrm>
        </p:grpSpPr>
        <p:sp>
          <p:nvSpPr>
            <p:cNvPr id="13" name="Rectangle 12">
              <a:extLst>
                <a:ext uri="{FF2B5EF4-FFF2-40B4-BE49-F238E27FC236}">
                  <a16:creationId xmlns:a16="http://schemas.microsoft.com/office/drawing/2014/main" id="{D92D6489-0C1C-706B-58FA-E6AB0C7ED84B}"/>
                </a:ext>
              </a:extLst>
            </p:cNvPr>
            <p:cNvSpPr/>
            <p:nvPr userDrawn="1"/>
          </p:nvSpPr>
          <p:spPr>
            <a:xfrm>
              <a:off x="1" y="366819"/>
              <a:ext cx="12192000" cy="84407"/>
            </a:xfrm>
            <a:prstGeom prst="rect">
              <a:avLst/>
            </a:prstGeom>
            <a:solidFill>
              <a:srgbClr val="E6A015">
                <a:alpha val="50000"/>
              </a:srgbClr>
            </a:solidFill>
            <a:ln w="50800" cap="rnd" cmpd="thickThin"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2ABDB92-0AF4-ADB7-91F7-FD56D5714EF8}"/>
                </a:ext>
              </a:extLst>
            </p:cNvPr>
            <p:cNvSpPr/>
            <p:nvPr userDrawn="1"/>
          </p:nvSpPr>
          <p:spPr>
            <a:xfrm>
              <a:off x="0" y="-1"/>
              <a:ext cx="12192000" cy="310663"/>
            </a:xfrm>
            <a:prstGeom prst="rect">
              <a:avLst/>
            </a:prstGeom>
            <a:solidFill>
              <a:srgbClr val="4E5D78">
                <a:alpha val="100000"/>
              </a:srgbClr>
            </a:solidFill>
            <a:ln w="50800" cap="rnd" cmpd="thickThin"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A651E30-8428-CB33-FC5F-690AEFF4D4DB}"/>
                </a:ext>
              </a:extLst>
            </p:cNvPr>
            <p:cNvSpPr/>
            <p:nvPr userDrawn="1"/>
          </p:nvSpPr>
          <p:spPr>
            <a:xfrm>
              <a:off x="1" y="308277"/>
              <a:ext cx="12192001" cy="91441"/>
            </a:xfrm>
            <a:prstGeom prst="rect">
              <a:avLst/>
            </a:prstGeom>
            <a:solidFill>
              <a:srgbClr val="E6A015">
                <a:alpha val="100000"/>
              </a:srgbClr>
            </a:solidFill>
            <a:ln w="50800" cap="rnd" cmpd="thickThin"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FBCCDD15-DF72-542E-C9C7-0A96342B0BE3}"/>
                </a:ext>
              </a:extLst>
            </p:cNvPr>
            <p:cNvSpPr/>
            <p:nvPr userDrawn="1"/>
          </p:nvSpPr>
          <p:spPr>
            <a:xfrm flipV="1">
              <a:off x="7213601" y="440113"/>
              <a:ext cx="4978401" cy="180035"/>
            </a:xfrm>
            <a:prstGeom prst="rect">
              <a:avLst/>
            </a:prstGeom>
            <a:solidFill>
              <a:srgbClr val="E6A015">
                <a:alpha val="50000"/>
              </a:srgbClr>
            </a:solidFill>
            <a:ln w="50800" cap="rnd" cmpd="thickThin"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5629845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3E2BE-82A2-A2A2-77DC-917FABD9768C}"/>
              </a:ext>
            </a:extLst>
          </p:cNvPr>
          <p:cNvSpPr>
            <a:spLocks noGrp="1"/>
          </p:cNvSpPr>
          <p:nvPr>
            <p:ph type="title"/>
          </p:nvPr>
        </p:nvSpPr>
        <p:spPr>
          <a:xfrm>
            <a:off x="534988" y="669925"/>
            <a:ext cx="2506662" cy="2347913"/>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2C7C0F-5E1E-8D4B-6985-7EF3DBE63DB6}"/>
              </a:ext>
            </a:extLst>
          </p:cNvPr>
          <p:cNvSpPr>
            <a:spLocks noGrp="1"/>
          </p:cNvSpPr>
          <p:nvPr>
            <p:ph type="pic" idx="1"/>
          </p:nvPr>
        </p:nvSpPr>
        <p:spPr>
          <a:xfrm>
            <a:off x="3303588" y="1447800"/>
            <a:ext cx="3935412" cy="71485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C16240-1CDF-6DE7-7602-0AD409EF0361}"/>
              </a:ext>
            </a:extLst>
          </p:cNvPr>
          <p:cNvSpPr>
            <a:spLocks noGrp="1"/>
          </p:cNvSpPr>
          <p:nvPr>
            <p:ph type="body" sz="half" idx="2"/>
          </p:nvPr>
        </p:nvSpPr>
        <p:spPr>
          <a:xfrm>
            <a:off x="534988" y="3017838"/>
            <a:ext cx="2506662" cy="5589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16BE8D-3B66-D154-A5BB-6C6E2D662607}"/>
              </a:ext>
            </a:extLst>
          </p:cNvPr>
          <p:cNvSpPr>
            <a:spLocks noGrp="1"/>
          </p:cNvSpPr>
          <p:nvPr>
            <p:ph type="dt" sz="half" idx="10"/>
          </p:nvPr>
        </p:nvSpPr>
        <p:spPr/>
        <p:txBody>
          <a:bodyPr/>
          <a:lstStyle/>
          <a:p>
            <a:r>
              <a:rPr lang="en-US"/>
              <a:t>sales@oneteam.net</a:t>
            </a:r>
          </a:p>
        </p:txBody>
      </p:sp>
      <p:sp>
        <p:nvSpPr>
          <p:cNvPr id="6" name="Footer Placeholder 5">
            <a:extLst>
              <a:ext uri="{FF2B5EF4-FFF2-40B4-BE49-F238E27FC236}">
                <a16:creationId xmlns:a16="http://schemas.microsoft.com/office/drawing/2014/main" id="{A5581555-3DB5-3EA3-8F2C-E3F9676574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C7C2D9-9B91-B194-C6B6-6F4AB99DFD18}"/>
              </a:ext>
            </a:extLst>
          </p:cNvPr>
          <p:cNvSpPr>
            <a:spLocks noGrp="1"/>
          </p:cNvSpPr>
          <p:nvPr>
            <p:ph type="sldNum" sz="quarter" idx="12"/>
          </p:nvPr>
        </p:nvSpPr>
        <p:spPr/>
        <p:txBody>
          <a:bodyPr/>
          <a:lstStyle/>
          <a:p>
            <a:fld id="{4B5A986B-5096-48B2-B3CD-D6728C4C6C03}" type="slidenum">
              <a:rPr lang="en-US" smtClean="0"/>
              <a:t>‹#›</a:t>
            </a:fld>
            <a:endParaRPr lang="en-US"/>
          </a:p>
        </p:txBody>
      </p:sp>
    </p:spTree>
    <p:extLst>
      <p:ext uri="{BB962C8B-B14F-4D97-AF65-F5344CB8AC3E}">
        <p14:creationId xmlns:p14="http://schemas.microsoft.com/office/powerpoint/2010/main" val="3594246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EF1C6-B90E-F558-A671-9E95DF68B8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BE6FFD-A2B5-72C9-2D9F-E1464B8D1B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B032A8-B88D-669F-CB64-C8B50763444F}"/>
              </a:ext>
            </a:extLst>
          </p:cNvPr>
          <p:cNvSpPr>
            <a:spLocks noGrp="1"/>
          </p:cNvSpPr>
          <p:nvPr>
            <p:ph type="dt" sz="half" idx="10"/>
          </p:nvPr>
        </p:nvSpPr>
        <p:spPr/>
        <p:txBody>
          <a:bodyPr/>
          <a:lstStyle/>
          <a:p>
            <a:r>
              <a:rPr lang="en-US"/>
              <a:t>sales@oneteam.net</a:t>
            </a:r>
          </a:p>
        </p:txBody>
      </p:sp>
      <p:sp>
        <p:nvSpPr>
          <p:cNvPr id="5" name="Footer Placeholder 4">
            <a:extLst>
              <a:ext uri="{FF2B5EF4-FFF2-40B4-BE49-F238E27FC236}">
                <a16:creationId xmlns:a16="http://schemas.microsoft.com/office/drawing/2014/main" id="{52F20F49-B9EE-BB2C-7841-BC6789F136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A8CB82-A860-0C58-C49E-7B66AB4E2C7A}"/>
              </a:ext>
            </a:extLst>
          </p:cNvPr>
          <p:cNvSpPr>
            <a:spLocks noGrp="1"/>
          </p:cNvSpPr>
          <p:nvPr>
            <p:ph type="sldNum" sz="quarter" idx="12"/>
          </p:nvPr>
        </p:nvSpPr>
        <p:spPr/>
        <p:txBody>
          <a:bodyPr/>
          <a:lstStyle/>
          <a:p>
            <a:fld id="{4B5A986B-5096-48B2-B3CD-D6728C4C6C03}" type="slidenum">
              <a:rPr lang="en-US" smtClean="0"/>
              <a:t>‹#›</a:t>
            </a:fld>
            <a:endParaRPr lang="en-US"/>
          </a:p>
        </p:txBody>
      </p:sp>
    </p:spTree>
    <p:extLst>
      <p:ext uri="{BB962C8B-B14F-4D97-AF65-F5344CB8AC3E}">
        <p14:creationId xmlns:p14="http://schemas.microsoft.com/office/powerpoint/2010/main" val="19255116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D923FE-64BC-3C49-96E9-CD8E2E1A2E90}"/>
              </a:ext>
            </a:extLst>
          </p:cNvPr>
          <p:cNvSpPr>
            <a:spLocks noGrp="1"/>
          </p:cNvSpPr>
          <p:nvPr>
            <p:ph type="title" orient="vert"/>
          </p:nvPr>
        </p:nvSpPr>
        <p:spPr>
          <a:xfrm>
            <a:off x="5562600" y="534988"/>
            <a:ext cx="1674813" cy="85248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CB126C-CD03-38B5-561F-65917946F3E2}"/>
              </a:ext>
            </a:extLst>
          </p:cNvPr>
          <p:cNvSpPr>
            <a:spLocks noGrp="1"/>
          </p:cNvSpPr>
          <p:nvPr>
            <p:ph type="body" orient="vert" idx="1"/>
          </p:nvPr>
        </p:nvSpPr>
        <p:spPr>
          <a:xfrm>
            <a:off x="534988" y="534988"/>
            <a:ext cx="4875212" cy="8524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8ABD30-5C65-345B-A04D-35E0706676D8}"/>
              </a:ext>
            </a:extLst>
          </p:cNvPr>
          <p:cNvSpPr>
            <a:spLocks noGrp="1"/>
          </p:cNvSpPr>
          <p:nvPr>
            <p:ph type="dt" sz="half" idx="10"/>
          </p:nvPr>
        </p:nvSpPr>
        <p:spPr/>
        <p:txBody>
          <a:bodyPr/>
          <a:lstStyle/>
          <a:p>
            <a:r>
              <a:rPr lang="en-US"/>
              <a:t>sales@oneteam.net</a:t>
            </a:r>
          </a:p>
        </p:txBody>
      </p:sp>
      <p:sp>
        <p:nvSpPr>
          <p:cNvPr id="5" name="Footer Placeholder 4">
            <a:extLst>
              <a:ext uri="{FF2B5EF4-FFF2-40B4-BE49-F238E27FC236}">
                <a16:creationId xmlns:a16="http://schemas.microsoft.com/office/drawing/2014/main" id="{61779FC8-D261-190B-F504-4600EDCA66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7BADEF-8ED2-0B61-5D54-DBAEE09F62DD}"/>
              </a:ext>
            </a:extLst>
          </p:cNvPr>
          <p:cNvSpPr>
            <a:spLocks noGrp="1"/>
          </p:cNvSpPr>
          <p:nvPr>
            <p:ph type="sldNum" sz="quarter" idx="12"/>
          </p:nvPr>
        </p:nvSpPr>
        <p:spPr/>
        <p:txBody>
          <a:bodyPr/>
          <a:lstStyle/>
          <a:p>
            <a:fld id="{4B5A986B-5096-48B2-B3CD-D6728C4C6C03}" type="slidenum">
              <a:rPr lang="en-US" smtClean="0"/>
              <a:t>‹#›</a:t>
            </a:fld>
            <a:endParaRPr lang="en-US"/>
          </a:p>
        </p:txBody>
      </p:sp>
    </p:spTree>
    <p:extLst>
      <p:ext uri="{BB962C8B-B14F-4D97-AF65-F5344CB8AC3E}">
        <p14:creationId xmlns:p14="http://schemas.microsoft.com/office/powerpoint/2010/main" val="3898409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ctr">
              <a:tabLst>
                <a:tab pos="3200400" algn="ctr"/>
                <a:tab pos="5886450" algn="r"/>
              </a:tabLst>
            </a:pPr>
            <a:r>
              <a:rPr lang="en-US" dirty="0">
                <a:latin typeface="Soleil Lt" panose="00000400000000000000" pitchFamily="50" charset="0"/>
                <a:ea typeface="Times New Roman" panose="02020603050405020304" pitchFamily="18" charset="0"/>
                <a:cs typeface="Times New Roman" panose="02020603050405020304" pitchFamily="18" charset="0"/>
              </a:rPr>
              <a:t>Copyright © 2021-2023  Donna T. Hamby</a:t>
            </a:r>
            <a:endParaRPr lang="en-US" dirty="0">
              <a:ea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40645-BA56-4196-8EA1-DAC80E27B1BB}" type="slidenum">
              <a:rPr lang="en-US" smtClean="0"/>
              <a:t>‹#›</a:t>
            </a:fld>
            <a:endParaRPr lang="en-US"/>
          </a:p>
        </p:txBody>
      </p:sp>
    </p:spTree>
    <p:extLst>
      <p:ext uri="{BB962C8B-B14F-4D97-AF65-F5344CB8AC3E}">
        <p14:creationId xmlns:p14="http://schemas.microsoft.com/office/powerpoint/2010/main" val="2580762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lgn="ctr">
              <a:tabLst>
                <a:tab pos="3200400" algn="ctr"/>
                <a:tab pos="5886450" algn="r"/>
              </a:tabLst>
            </a:pPr>
            <a:r>
              <a:rPr lang="en-US" dirty="0">
                <a:latin typeface="Soleil Lt" panose="00000400000000000000" pitchFamily="50" charset="0"/>
                <a:ea typeface="Times New Roman" panose="02020603050405020304" pitchFamily="18" charset="0"/>
                <a:cs typeface="Times New Roman" panose="02020603050405020304" pitchFamily="18" charset="0"/>
              </a:rPr>
              <a:t>Copyright © 2021-2023  Donna T. Hamby</a:t>
            </a:r>
            <a:endParaRPr lang="en-US" dirty="0">
              <a:ea typeface="Times New Roman" panose="02020603050405020304" pitchFamily="18" charset="0"/>
              <a:cs typeface="Times New Roman" panose="02020603050405020304" pitchFamily="18" charset="0"/>
            </a:endParaRP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040645-BA56-4196-8EA1-DAC80E27B1BB}" type="slidenum">
              <a:rPr lang="en-US" smtClean="0"/>
              <a:t>‹#›</a:t>
            </a:fld>
            <a:endParaRPr lang="en-US"/>
          </a:p>
        </p:txBody>
      </p:sp>
    </p:spTree>
    <p:extLst>
      <p:ext uri="{BB962C8B-B14F-4D97-AF65-F5344CB8AC3E}">
        <p14:creationId xmlns:p14="http://schemas.microsoft.com/office/powerpoint/2010/main" val="2305854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lgn="ctr">
              <a:tabLst>
                <a:tab pos="3200400" algn="ctr"/>
                <a:tab pos="5886450" algn="r"/>
              </a:tabLst>
            </a:pPr>
            <a:r>
              <a:rPr lang="en-US" dirty="0">
                <a:latin typeface="Soleil Lt" panose="00000400000000000000" pitchFamily="50" charset="0"/>
                <a:ea typeface="Times New Roman" panose="02020603050405020304" pitchFamily="18" charset="0"/>
                <a:cs typeface="Times New Roman" panose="02020603050405020304" pitchFamily="18" charset="0"/>
              </a:rPr>
              <a:t>Copyright © 2021-2023  Donna T. Hamby</a:t>
            </a:r>
            <a:endParaRPr lang="en-US" dirty="0">
              <a:ea typeface="Times New Roman" panose="02020603050405020304" pitchFamily="18" charset="0"/>
              <a:cs typeface="Times New Roman" panose="02020603050405020304" pitchFamily="18" charset="0"/>
            </a:endParaRP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040645-BA56-4196-8EA1-DAC80E27B1BB}" type="slidenum">
              <a:rPr lang="en-US" smtClean="0"/>
              <a:t>‹#›</a:t>
            </a:fld>
            <a:endParaRPr lang="en-US"/>
          </a:p>
        </p:txBody>
      </p:sp>
    </p:spTree>
    <p:extLst>
      <p:ext uri="{BB962C8B-B14F-4D97-AF65-F5344CB8AC3E}">
        <p14:creationId xmlns:p14="http://schemas.microsoft.com/office/powerpoint/2010/main" val="1534764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lgn="ctr">
              <a:tabLst>
                <a:tab pos="3200400" algn="ctr"/>
                <a:tab pos="5886450" algn="r"/>
              </a:tabLst>
            </a:pPr>
            <a:r>
              <a:rPr lang="en-US" dirty="0">
                <a:latin typeface="Soleil Lt" panose="00000400000000000000" pitchFamily="50" charset="0"/>
                <a:ea typeface="Times New Roman" panose="02020603050405020304" pitchFamily="18" charset="0"/>
                <a:cs typeface="Times New Roman" panose="02020603050405020304" pitchFamily="18" charset="0"/>
              </a:rPr>
              <a:t>Copyright © 2021-2023  Donna T. Hamby</a:t>
            </a:r>
            <a:endParaRPr lang="en-US" dirty="0">
              <a:ea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040645-BA56-4196-8EA1-DAC80E27B1BB}" type="slidenum">
              <a:rPr lang="en-US" smtClean="0"/>
              <a:t>‹#›</a:t>
            </a:fld>
            <a:endParaRPr lang="en-US"/>
          </a:p>
        </p:txBody>
      </p:sp>
    </p:spTree>
    <p:extLst>
      <p:ext uri="{BB962C8B-B14F-4D97-AF65-F5344CB8AC3E}">
        <p14:creationId xmlns:p14="http://schemas.microsoft.com/office/powerpoint/2010/main" val="2438377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ctr">
              <a:tabLst>
                <a:tab pos="3200400" algn="ctr"/>
                <a:tab pos="5886450" algn="r"/>
              </a:tabLst>
            </a:pPr>
            <a:r>
              <a:rPr lang="en-US" dirty="0">
                <a:latin typeface="Soleil Lt" panose="00000400000000000000" pitchFamily="50" charset="0"/>
                <a:ea typeface="Times New Roman" panose="02020603050405020304" pitchFamily="18" charset="0"/>
                <a:cs typeface="Times New Roman" panose="02020603050405020304" pitchFamily="18" charset="0"/>
              </a:rPr>
              <a:t>Copyright © 2021-2023  Donna T. Hamby</a:t>
            </a:r>
            <a:endParaRPr lang="en-US" dirty="0">
              <a:ea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040645-BA56-4196-8EA1-DAC80E27B1BB}" type="slidenum">
              <a:rPr lang="en-US" smtClean="0"/>
              <a:t>‹#›</a:t>
            </a:fld>
            <a:endParaRPr lang="en-US"/>
          </a:p>
        </p:txBody>
      </p:sp>
    </p:spTree>
    <p:extLst>
      <p:ext uri="{BB962C8B-B14F-4D97-AF65-F5344CB8AC3E}">
        <p14:creationId xmlns:p14="http://schemas.microsoft.com/office/powerpoint/2010/main" val="2083978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sales@oneteam.net</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040645-BA56-4196-8EA1-DAC80E27B1BB}" type="slidenum">
              <a:rPr lang="en-US" smtClean="0"/>
              <a:t>‹#›</a:t>
            </a:fld>
            <a:endParaRPr lang="en-US"/>
          </a:p>
        </p:txBody>
      </p:sp>
    </p:spTree>
    <p:extLst>
      <p:ext uri="{BB962C8B-B14F-4D97-AF65-F5344CB8AC3E}">
        <p14:creationId xmlns:p14="http://schemas.microsoft.com/office/powerpoint/2010/main" val="2351917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sales@oneteam.net</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040645-BA56-4196-8EA1-DAC80E27B1BB}" type="slidenum">
              <a:rPr lang="en-US" smtClean="0"/>
              <a:t>‹#›</a:t>
            </a:fld>
            <a:endParaRPr lang="en-US"/>
          </a:p>
        </p:txBody>
      </p:sp>
    </p:spTree>
    <p:extLst>
      <p:ext uri="{BB962C8B-B14F-4D97-AF65-F5344CB8AC3E}">
        <p14:creationId xmlns:p14="http://schemas.microsoft.com/office/powerpoint/2010/main" val="899675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00">
                <a:solidFill>
                  <a:schemeClr val="tx1"/>
                </a:solidFill>
              </a:defRPr>
            </a:lvl1pPr>
          </a:lstStyle>
          <a:p>
            <a:pPr algn="ctr">
              <a:tabLst>
                <a:tab pos="3200400" algn="ctr"/>
                <a:tab pos="5886450" algn="r"/>
              </a:tabLst>
            </a:pPr>
            <a:r>
              <a:rPr lang="en-US" dirty="0">
                <a:latin typeface="Soleil Lt" panose="00000400000000000000" pitchFamily="50" charset="0"/>
                <a:ea typeface="Times New Roman" panose="02020603050405020304" pitchFamily="18" charset="0"/>
                <a:cs typeface="Times New Roman" panose="02020603050405020304" pitchFamily="18" charset="0"/>
              </a:rPr>
              <a:t>Copyright © 2021-2023  Donna T. Hamby</a:t>
            </a:r>
            <a:endParaRPr lang="en-US" dirty="0">
              <a:ea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5B040645-BA56-4196-8EA1-DAC80E27B1BB}" type="slidenum">
              <a:rPr lang="en-US" smtClean="0"/>
              <a:t>‹#›</a:t>
            </a:fld>
            <a:endParaRPr lang="en-US"/>
          </a:p>
        </p:txBody>
      </p:sp>
    </p:spTree>
    <p:extLst>
      <p:ext uri="{BB962C8B-B14F-4D97-AF65-F5344CB8AC3E}">
        <p14:creationId xmlns:p14="http://schemas.microsoft.com/office/powerpoint/2010/main" val="38267788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77290E-E3B8-BF17-13C8-1C62F250559A}"/>
              </a:ext>
            </a:extLst>
          </p:cNvPr>
          <p:cNvSpPr>
            <a:spLocks noGrp="1"/>
          </p:cNvSpPr>
          <p:nvPr>
            <p:ph type="title"/>
          </p:nvPr>
        </p:nvSpPr>
        <p:spPr>
          <a:xfrm>
            <a:off x="534988" y="534988"/>
            <a:ext cx="6702425" cy="194468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D06985-19F1-3FB4-8821-550365498CC5}"/>
              </a:ext>
            </a:extLst>
          </p:cNvPr>
          <p:cNvSpPr>
            <a:spLocks noGrp="1"/>
          </p:cNvSpPr>
          <p:nvPr>
            <p:ph type="body" idx="1"/>
          </p:nvPr>
        </p:nvSpPr>
        <p:spPr>
          <a:xfrm>
            <a:off x="534988" y="2678113"/>
            <a:ext cx="6702425" cy="63817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AFF577-C99D-225C-2E3F-0B2399A15CBC}"/>
              </a:ext>
            </a:extLst>
          </p:cNvPr>
          <p:cNvSpPr>
            <a:spLocks noGrp="1"/>
          </p:cNvSpPr>
          <p:nvPr>
            <p:ph type="dt" sz="half" idx="2"/>
          </p:nvPr>
        </p:nvSpPr>
        <p:spPr>
          <a:xfrm>
            <a:off x="534988" y="9323388"/>
            <a:ext cx="1747837" cy="53498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sales@oneteam.net</a:t>
            </a:r>
          </a:p>
        </p:txBody>
      </p:sp>
      <p:sp>
        <p:nvSpPr>
          <p:cNvPr id="5" name="Footer Placeholder 4">
            <a:extLst>
              <a:ext uri="{FF2B5EF4-FFF2-40B4-BE49-F238E27FC236}">
                <a16:creationId xmlns:a16="http://schemas.microsoft.com/office/drawing/2014/main" id="{A12CF31F-904C-E328-1E8E-EFBADA59755C}"/>
              </a:ext>
            </a:extLst>
          </p:cNvPr>
          <p:cNvSpPr>
            <a:spLocks noGrp="1"/>
          </p:cNvSpPr>
          <p:nvPr>
            <p:ph type="ftr" sz="quarter" idx="3"/>
          </p:nvPr>
        </p:nvSpPr>
        <p:spPr>
          <a:xfrm>
            <a:off x="2574925" y="9323388"/>
            <a:ext cx="2622550" cy="53498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D1A756-7C34-20A0-B00B-D3513E588238}"/>
              </a:ext>
            </a:extLst>
          </p:cNvPr>
          <p:cNvSpPr>
            <a:spLocks noGrp="1"/>
          </p:cNvSpPr>
          <p:nvPr>
            <p:ph type="sldNum" sz="quarter" idx="4"/>
          </p:nvPr>
        </p:nvSpPr>
        <p:spPr>
          <a:xfrm>
            <a:off x="5489575" y="9323388"/>
            <a:ext cx="1747838" cy="534987"/>
          </a:xfrm>
          <a:prstGeom prst="rect">
            <a:avLst/>
          </a:prstGeom>
        </p:spPr>
        <p:txBody>
          <a:bodyPr vert="horz" lIns="91440" tIns="45720" rIns="91440" bIns="45720" rtlCol="0" anchor="ctr"/>
          <a:lstStyle>
            <a:lvl1pPr algn="r">
              <a:defRPr sz="1200">
                <a:solidFill>
                  <a:schemeClr val="tx1">
                    <a:tint val="75000"/>
                  </a:schemeClr>
                </a:solidFill>
              </a:defRPr>
            </a:lvl1pPr>
          </a:lstStyle>
          <a:p>
            <a:fld id="{4B5A986B-5096-48B2-B3CD-D6728C4C6C03}" type="slidenum">
              <a:rPr lang="en-US" smtClean="0"/>
              <a:t>‹#›</a:t>
            </a:fld>
            <a:endParaRPr lang="en-US"/>
          </a:p>
        </p:txBody>
      </p:sp>
    </p:spTree>
    <p:extLst>
      <p:ext uri="{BB962C8B-B14F-4D97-AF65-F5344CB8AC3E}">
        <p14:creationId xmlns:p14="http://schemas.microsoft.com/office/powerpoint/2010/main" val="7260787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package" Target="../embeddings/Microsoft_PowerPoint_Presentation.pptx"/><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oneteam.net/" TargetMode="External"/><Relationship Id="rId2" Type="http://schemas.openxmlformats.org/officeDocument/2006/relationships/hyperlink" Target="mailto:info@oneteam.ne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2E54FA6-5DE2-A65F-E66A-9F7BF0CC5483}"/>
              </a:ext>
            </a:extLst>
          </p:cNvPr>
          <p:cNvSpPr>
            <a:spLocks noGrp="1"/>
          </p:cNvSpPr>
          <p:nvPr>
            <p:ph type="title"/>
          </p:nvPr>
        </p:nvSpPr>
        <p:spPr/>
        <p:txBody>
          <a:bodyPr/>
          <a:lstStyle/>
          <a:p>
            <a:endParaRPr lang="en-US"/>
          </a:p>
        </p:txBody>
      </p:sp>
      <p:sp>
        <p:nvSpPr>
          <p:cNvPr id="15" name="Content Placeholder 14">
            <a:extLst>
              <a:ext uri="{FF2B5EF4-FFF2-40B4-BE49-F238E27FC236}">
                <a16:creationId xmlns:a16="http://schemas.microsoft.com/office/drawing/2014/main" id="{3C089844-422B-64E6-811A-C9C60F5D17C5}"/>
              </a:ext>
            </a:extLst>
          </p:cNvPr>
          <p:cNvSpPr>
            <a:spLocks noGrp="1"/>
          </p:cNvSpPr>
          <p:nvPr>
            <p:ph idx="1"/>
          </p:nvPr>
        </p:nvSpPr>
        <p:spPr/>
        <p:txBody>
          <a:bodyPr/>
          <a:lstStyle/>
          <a:p>
            <a:endParaRPr lang="en-US"/>
          </a:p>
        </p:txBody>
      </p:sp>
      <p:sp>
        <p:nvSpPr>
          <p:cNvPr id="3" name="Date Placeholder 2">
            <a:extLst>
              <a:ext uri="{FF2B5EF4-FFF2-40B4-BE49-F238E27FC236}">
                <a16:creationId xmlns:a16="http://schemas.microsoft.com/office/drawing/2014/main" id="{A168D6A5-9F99-39A9-72E0-DD655369F019}"/>
              </a:ext>
            </a:extLst>
          </p:cNvPr>
          <p:cNvSpPr>
            <a:spLocks noGrp="1"/>
          </p:cNvSpPr>
          <p:nvPr>
            <p:ph type="dt" sz="half" idx="10"/>
          </p:nvPr>
        </p:nvSpPr>
        <p:spPr/>
        <p:txBody>
          <a:bodyPr/>
          <a:lstStyle/>
          <a:p>
            <a:pPr algn="ctr">
              <a:tabLst>
                <a:tab pos="3200400" algn="ctr"/>
                <a:tab pos="5886450" algn="r"/>
              </a:tabLst>
            </a:pPr>
            <a:r>
              <a:rPr lang="en-US" dirty="0">
                <a:latin typeface="Soleil Lt" panose="00000400000000000000" pitchFamily="50" charset="0"/>
                <a:ea typeface="Times New Roman" panose="02020603050405020304" pitchFamily="18" charset="0"/>
                <a:cs typeface="Times New Roman" panose="02020603050405020304" pitchFamily="18" charset="0"/>
              </a:rPr>
              <a:t>Copyright © 2021-2023  Donna T. Hamby</a:t>
            </a:r>
            <a:endParaRPr lang="en-US" dirty="0">
              <a:ea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2E522895-82D1-A50E-CBCC-03EBE824F36E}"/>
              </a:ext>
            </a:extLst>
          </p:cNvPr>
          <p:cNvPicPr>
            <a:picLocks noChangeAspect="1"/>
          </p:cNvPicPr>
          <p:nvPr/>
        </p:nvPicPr>
        <p:blipFill rotWithShape="1">
          <a:blip r:embed="rId2"/>
          <a:srcRect b="8588"/>
          <a:stretch/>
        </p:blipFill>
        <p:spPr>
          <a:xfrm>
            <a:off x="348339" y="709139"/>
            <a:ext cx="7075722" cy="7977662"/>
          </a:xfrm>
          <a:prstGeom prst="rect">
            <a:avLst/>
          </a:prstGeom>
        </p:spPr>
      </p:pic>
    </p:spTree>
    <p:extLst>
      <p:ext uri="{BB962C8B-B14F-4D97-AF65-F5344CB8AC3E}">
        <p14:creationId xmlns:p14="http://schemas.microsoft.com/office/powerpoint/2010/main" val="1904749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hlinkClick r:id="" action="ppaction://ole?verb=0"/>
            <a:extLst>
              <a:ext uri="{FF2B5EF4-FFF2-40B4-BE49-F238E27FC236}">
                <a16:creationId xmlns:a16="http://schemas.microsoft.com/office/drawing/2014/main" id="{C9EB31C6-C11C-5764-EDBF-903AF15CA6B5}"/>
              </a:ext>
            </a:extLst>
          </p:cNvPr>
          <p:cNvGraphicFramePr>
            <a:graphicFrameLocks noChangeAspect="1"/>
          </p:cNvGraphicFramePr>
          <p:nvPr>
            <p:extLst>
              <p:ext uri="{D42A27DB-BD31-4B8C-83A1-F6EECF244321}">
                <p14:modId xmlns:p14="http://schemas.microsoft.com/office/powerpoint/2010/main" val="1802714530"/>
              </p:ext>
            </p:extLst>
          </p:nvPr>
        </p:nvGraphicFramePr>
        <p:xfrm>
          <a:off x="-407073" y="959166"/>
          <a:ext cx="5509959" cy="4131872"/>
        </p:xfrm>
        <a:graphic>
          <a:graphicData uri="http://schemas.openxmlformats.org/presentationml/2006/ole">
            <mc:AlternateContent xmlns:mc="http://schemas.openxmlformats.org/markup-compatibility/2006">
              <mc:Choice xmlns:v="urn:schemas-microsoft-com:vml" Requires="v">
                <p:oleObj name="Presentation" r:id="rId2" imgW="4110376" imgH="3081692" progId="PowerPoint.Show.12">
                  <p:embed/>
                </p:oleObj>
              </mc:Choice>
              <mc:Fallback>
                <p:oleObj name="Presentation" r:id="rId2" imgW="4110376" imgH="3081692" progId="PowerPoint.Show.12">
                  <p:embed/>
                  <p:pic>
                    <p:nvPicPr>
                      <p:cNvPr id="4" name="Object 3">
                        <a:hlinkClick r:id="" action="ppaction://ole?verb=0"/>
                        <a:extLst>
                          <a:ext uri="{FF2B5EF4-FFF2-40B4-BE49-F238E27FC236}">
                            <a16:creationId xmlns:a16="http://schemas.microsoft.com/office/drawing/2014/main" id="{C9EB31C6-C11C-5764-EDBF-903AF15CA6B5}"/>
                          </a:ext>
                        </a:extLst>
                      </p:cNvPr>
                      <p:cNvPicPr/>
                      <p:nvPr/>
                    </p:nvPicPr>
                    <p:blipFill>
                      <a:blip r:embed="rId3"/>
                      <a:stretch>
                        <a:fillRect/>
                      </a:stretch>
                    </p:blipFill>
                    <p:spPr>
                      <a:xfrm>
                        <a:off x="-407073" y="959166"/>
                        <a:ext cx="5509959" cy="4131872"/>
                      </a:xfrm>
                      <a:prstGeom prst="rect">
                        <a:avLst/>
                      </a:prstGeom>
                      <a:solidFill>
                        <a:srgbClr val="4E5D78"/>
                      </a:solidFill>
                      <a:ln>
                        <a:noFill/>
                      </a:ln>
                    </p:spPr>
                  </p:pic>
                </p:oleObj>
              </mc:Fallback>
            </mc:AlternateContent>
          </a:graphicData>
        </a:graphic>
      </p:graphicFrame>
      <p:sp>
        <p:nvSpPr>
          <p:cNvPr id="5" name="Rectangle 4">
            <a:extLst>
              <a:ext uri="{FF2B5EF4-FFF2-40B4-BE49-F238E27FC236}">
                <a16:creationId xmlns:a16="http://schemas.microsoft.com/office/drawing/2014/main" id="{06F95E6D-681D-5E22-6DAE-FAFA4428EA69}"/>
              </a:ext>
            </a:extLst>
          </p:cNvPr>
          <p:cNvSpPr/>
          <p:nvPr/>
        </p:nvSpPr>
        <p:spPr>
          <a:xfrm>
            <a:off x="32273" y="4660183"/>
            <a:ext cx="5494840" cy="654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F7907E6-E6FB-D8C3-40AA-0BBF23462A70}"/>
              </a:ext>
            </a:extLst>
          </p:cNvPr>
          <p:cNvSpPr/>
          <p:nvPr/>
        </p:nvSpPr>
        <p:spPr>
          <a:xfrm rot="5400000">
            <a:off x="2760054" y="2340909"/>
            <a:ext cx="4311905" cy="1222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CD97983-A1C3-0269-057C-950A22DE799E}"/>
              </a:ext>
            </a:extLst>
          </p:cNvPr>
          <p:cNvSpPr txBox="1"/>
          <p:nvPr/>
        </p:nvSpPr>
        <p:spPr>
          <a:xfrm>
            <a:off x="995478" y="1561173"/>
            <a:ext cx="5943600" cy="2889662"/>
          </a:xfrm>
          <a:prstGeom prst="roundRect">
            <a:avLst>
              <a:gd name="adj" fmla="val 7957"/>
            </a:avLst>
          </a:prstGeom>
          <a:noFill/>
          <a:ln w="19050">
            <a:solidFill>
              <a:schemeClr val="tx1"/>
            </a:solidFill>
          </a:ln>
          <a:effectLst>
            <a:innerShdw blurRad="63500" dist="50800" dir="18900000">
              <a:schemeClr val="tx2">
                <a:lumMod val="20000"/>
                <a:lumOff val="80000"/>
                <a:alpha val="50000"/>
              </a:schemeClr>
            </a:innerShdw>
          </a:effectLst>
        </p:spPr>
        <p:txBody>
          <a:bodyPr wrap="square" rtlCol="0">
            <a:noAutofit/>
          </a:bodyPr>
          <a:lstStyle/>
          <a:p>
            <a:pPr algn="ctr"/>
            <a:endParaRPr lang="en-US" sz="1000" dirty="0">
              <a:cs typeface="Times New Roman" pitchFamily="18" charset="0"/>
            </a:endParaRPr>
          </a:p>
        </p:txBody>
      </p:sp>
      <p:grpSp>
        <p:nvGrpSpPr>
          <p:cNvPr id="8" name="Group 7">
            <a:extLst>
              <a:ext uri="{FF2B5EF4-FFF2-40B4-BE49-F238E27FC236}">
                <a16:creationId xmlns:a16="http://schemas.microsoft.com/office/drawing/2014/main" id="{73E0218E-0476-9A64-7E8E-BEAA1E35AEAF}"/>
              </a:ext>
            </a:extLst>
          </p:cNvPr>
          <p:cNvGrpSpPr/>
          <p:nvPr/>
        </p:nvGrpSpPr>
        <p:grpSpPr>
          <a:xfrm>
            <a:off x="5257914" y="1978559"/>
            <a:ext cx="1582250" cy="961534"/>
            <a:chOff x="1810697" y="4016352"/>
            <a:chExt cx="1783977" cy="961534"/>
          </a:xfrm>
        </p:grpSpPr>
        <p:sp>
          <p:nvSpPr>
            <p:cNvPr id="9" name="TextBox 8">
              <a:extLst>
                <a:ext uri="{FF2B5EF4-FFF2-40B4-BE49-F238E27FC236}">
                  <a16:creationId xmlns:a16="http://schemas.microsoft.com/office/drawing/2014/main" id="{355C2617-D021-ABDF-83B4-CB6865732A97}"/>
                </a:ext>
              </a:extLst>
            </p:cNvPr>
            <p:cNvSpPr txBox="1"/>
            <p:nvPr/>
          </p:nvSpPr>
          <p:spPr>
            <a:xfrm>
              <a:off x="1810697" y="4016352"/>
              <a:ext cx="1783975" cy="170259"/>
            </a:xfrm>
            <a:prstGeom prst="roundRect">
              <a:avLst/>
            </a:prstGeom>
            <a:solidFill>
              <a:srgbClr val="4E5D78"/>
            </a:solidFill>
            <a:ln w="12700">
              <a:noFill/>
            </a:ln>
          </p:spPr>
          <p:txBody>
            <a:bodyPr wrap="square" lIns="0" tIns="0" rIns="0" bIns="0" rtlCol="0" anchor="ctr" anchorCtr="0">
              <a:spAutoFit/>
            </a:bodyPr>
            <a:lstStyle/>
            <a:p>
              <a:pPr algn="ctr"/>
              <a:r>
                <a:rPr lang="en-US" sz="1000" dirty="0">
                  <a:solidFill>
                    <a:schemeClr val="bg1"/>
                  </a:solidFill>
                  <a:cs typeface="Arial" panose="020B0604020202020204" pitchFamily="34" charset="0"/>
                </a:rPr>
                <a:t>Probability</a:t>
              </a:r>
            </a:p>
          </p:txBody>
        </p:sp>
        <p:sp>
          <p:nvSpPr>
            <p:cNvPr id="10" name="TextBox 9">
              <a:extLst>
                <a:ext uri="{FF2B5EF4-FFF2-40B4-BE49-F238E27FC236}">
                  <a16:creationId xmlns:a16="http://schemas.microsoft.com/office/drawing/2014/main" id="{3955A63A-8388-C9AA-7F07-7B389F6BA128}"/>
                </a:ext>
              </a:extLst>
            </p:cNvPr>
            <p:cNvSpPr txBox="1"/>
            <p:nvPr/>
          </p:nvSpPr>
          <p:spPr>
            <a:xfrm>
              <a:off x="1810698" y="4186120"/>
              <a:ext cx="1783976" cy="791766"/>
            </a:xfrm>
            <a:prstGeom prst="roundRect">
              <a:avLst>
                <a:gd name="adj" fmla="val 4924"/>
              </a:avLst>
            </a:prstGeom>
            <a:solidFill>
              <a:srgbClr val="B6BFCE"/>
            </a:solidFill>
            <a:ln w="12700">
              <a:solidFill>
                <a:srgbClr val="4E5D78"/>
              </a:solidFill>
            </a:ln>
          </p:spPr>
          <p:txBody>
            <a:bodyPr wrap="square" tIns="0" bIns="0" rtlCol="0">
              <a:spAutoFit/>
            </a:bodyPr>
            <a:lstStyle/>
            <a:p>
              <a:pPr marL="171443" indent="-171443"/>
              <a:r>
                <a:rPr lang="en-US" sz="1000" dirty="0">
                  <a:cs typeface="Arial" panose="020B0604020202020204" pitchFamily="34" charset="0"/>
                </a:rPr>
                <a:t>5	Near Certainty (90%)</a:t>
              </a:r>
            </a:p>
            <a:p>
              <a:pPr marL="171443" indent="-171443"/>
              <a:r>
                <a:rPr lang="en-US" sz="1000" dirty="0">
                  <a:cs typeface="Arial" panose="020B0604020202020204" pitchFamily="34" charset="0"/>
                </a:rPr>
                <a:t>4	Highly Likely (70%)</a:t>
              </a:r>
            </a:p>
            <a:p>
              <a:pPr marL="171443" indent="-171443"/>
              <a:r>
                <a:rPr lang="en-US" sz="1000" dirty="0">
                  <a:cs typeface="Arial" panose="020B0604020202020204" pitchFamily="34" charset="0"/>
                </a:rPr>
                <a:t>3	Likely (50%)</a:t>
              </a:r>
            </a:p>
            <a:p>
              <a:pPr marL="171443" indent="-171443"/>
              <a:r>
                <a:rPr lang="en-US" sz="1000" dirty="0">
                  <a:cs typeface="Arial" panose="020B0604020202020204" pitchFamily="34" charset="0"/>
                </a:rPr>
                <a:t>2	Low Likelihood (30%)</a:t>
              </a:r>
            </a:p>
            <a:p>
              <a:pPr marL="171443" indent="-171443">
                <a:buAutoNum type="arabicPlain"/>
              </a:pPr>
              <a:r>
                <a:rPr lang="en-US" sz="1000" dirty="0">
                  <a:cs typeface="Arial" panose="020B0604020202020204" pitchFamily="34" charset="0"/>
                </a:rPr>
                <a:t>Not Likely (0-10%)</a:t>
              </a:r>
            </a:p>
          </p:txBody>
        </p:sp>
      </p:grpSp>
      <p:grpSp>
        <p:nvGrpSpPr>
          <p:cNvPr id="11" name="Group 10">
            <a:extLst>
              <a:ext uri="{FF2B5EF4-FFF2-40B4-BE49-F238E27FC236}">
                <a16:creationId xmlns:a16="http://schemas.microsoft.com/office/drawing/2014/main" id="{3A3CA2E6-927B-2FA6-DC87-D090153907EB}"/>
              </a:ext>
            </a:extLst>
          </p:cNvPr>
          <p:cNvGrpSpPr/>
          <p:nvPr/>
        </p:nvGrpSpPr>
        <p:grpSpPr>
          <a:xfrm>
            <a:off x="5266368" y="3040872"/>
            <a:ext cx="1582250" cy="1252759"/>
            <a:chOff x="3983663" y="4439179"/>
            <a:chExt cx="1905000" cy="1252759"/>
          </a:xfrm>
        </p:grpSpPr>
        <p:sp>
          <p:nvSpPr>
            <p:cNvPr id="12" name="TextBox 11">
              <a:extLst>
                <a:ext uri="{FF2B5EF4-FFF2-40B4-BE49-F238E27FC236}">
                  <a16:creationId xmlns:a16="http://schemas.microsoft.com/office/drawing/2014/main" id="{BC2AE008-8417-2F07-FE2C-1EE6159A0840}"/>
                </a:ext>
              </a:extLst>
            </p:cNvPr>
            <p:cNvSpPr txBox="1"/>
            <p:nvPr/>
          </p:nvSpPr>
          <p:spPr>
            <a:xfrm>
              <a:off x="3983663" y="4593884"/>
              <a:ext cx="1905000" cy="1098054"/>
            </a:xfrm>
            <a:prstGeom prst="roundRect">
              <a:avLst>
                <a:gd name="adj" fmla="val 3358"/>
              </a:avLst>
            </a:prstGeom>
            <a:solidFill>
              <a:srgbClr val="B6BFCE"/>
            </a:solidFill>
            <a:ln w="12700">
              <a:solidFill>
                <a:srgbClr val="4E5D78"/>
              </a:solidFill>
            </a:ln>
          </p:spPr>
          <p:txBody>
            <a:bodyPr wrap="square" lIns="27432" tIns="0" rIns="27432" bIns="0" rtlCol="0">
              <a:spAutoFit/>
            </a:bodyPr>
            <a:lstStyle/>
            <a:p>
              <a:pPr marL="112709" indent="-112709"/>
              <a:r>
                <a:rPr lang="en-US" sz="1000" dirty="0">
                  <a:cs typeface="Arial" panose="020B0604020202020204" pitchFamily="34" charset="0"/>
                </a:rPr>
                <a:t>5	Cannot meet key milestones</a:t>
              </a:r>
            </a:p>
            <a:p>
              <a:pPr marL="112709" indent="-112709"/>
              <a:r>
                <a:rPr lang="en-US" sz="1000" dirty="0">
                  <a:cs typeface="Arial" panose="020B0604020202020204" pitchFamily="34" charset="0"/>
                </a:rPr>
                <a:t>4 	Program critical path affected</a:t>
              </a:r>
            </a:p>
            <a:p>
              <a:pPr marL="112709" indent="-112709"/>
              <a:r>
                <a:rPr lang="en-US" sz="1000" dirty="0">
                  <a:cs typeface="Arial" panose="020B0604020202020204" pitchFamily="34" charset="0"/>
                </a:rPr>
                <a:t>3	Minor schedule slip</a:t>
              </a:r>
            </a:p>
            <a:p>
              <a:pPr marL="112709" indent="-112709"/>
              <a:r>
                <a:rPr lang="en-US" sz="1000" dirty="0">
                  <a:cs typeface="Arial" panose="020B0604020202020204" pitchFamily="34" charset="0"/>
                </a:rPr>
                <a:t>2	Able to meet key dates</a:t>
              </a:r>
            </a:p>
            <a:p>
              <a:pPr marL="112709" indent="-112709">
                <a:buAutoNum type="arabicPlain"/>
              </a:pPr>
              <a:r>
                <a:rPr lang="en-US" sz="1000" dirty="0">
                  <a:cs typeface="Arial" panose="020B0604020202020204" pitchFamily="34" charset="0"/>
                </a:rPr>
                <a:t>Minimal or no impact</a:t>
              </a:r>
            </a:p>
          </p:txBody>
        </p:sp>
        <p:sp>
          <p:nvSpPr>
            <p:cNvPr id="13" name="TextBox 12">
              <a:extLst>
                <a:ext uri="{FF2B5EF4-FFF2-40B4-BE49-F238E27FC236}">
                  <a16:creationId xmlns:a16="http://schemas.microsoft.com/office/drawing/2014/main" id="{B8DD3AC3-60DB-EEC7-0A3E-1C87FFE77897}"/>
                </a:ext>
              </a:extLst>
            </p:cNvPr>
            <p:cNvSpPr txBox="1"/>
            <p:nvPr/>
          </p:nvSpPr>
          <p:spPr>
            <a:xfrm>
              <a:off x="3983663" y="4439179"/>
              <a:ext cx="1904225" cy="170259"/>
            </a:xfrm>
            <a:prstGeom prst="roundRect">
              <a:avLst/>
            </a:prstGeom>
            <a:solidFill>
              <a:srgbClr val="4E5D78"/>
            </a:solidFill>
            <a:ln w="12700">
              <a:noFill/>
            </a:ln>
          </p:spPr>
          <p:txBody>
            <a:bodyPr wrap="square" tIns="0" bIns="0" rtlCol="0">
              <a:spAutoFit/>
            </a:bodyPr>
            <a:lstStyle/>
            <a:p>
              <a:pPr algn="ctr"/>
              <a:r>
                <a:rPr lang="en-US" sz="1000" dirty="0">
                  <a:solidFill>
                    <a:schemeClr val="bg1"/>
                  </a:solidFill>
                  <a:cs typeface="Arial" panose="020B0604020202020204" pitchFamily="34" charset="0"/>
                </a:rPr>
                <a:t>Consequence</a:t>
              </a:r>
            </a:p>
          </p:txBody>
        </p:sp>
      </p:grpSp>
      <p:grpSp>
        <p:nvGrpSpPr>
          <p:cNvPr id="14" name="Group 13">
            <a:extLst>
              <a:ext uri="{FF2B5EF4-FFF2-40B4-BE49-F238E27FC236}">
                <a16:creationId xmlns:a16="http://schemas.microsoft.com/office/drawing/2014/main" id="{88EBE005-FC6D-CF15-6482-9DA35B8EAF2E}"/>
              </a:ext>
            </a:extLst>
          </p:cNvPr>
          <p:cNvGrpSpPr/>
          <p:nvPr/>
        </p:nvGrpSpPr>
        <p:grpSpPr>
          <a:xfrm>
            <a:off x="3584142" y="2421084"/>
            <a:ext cx="1490127" cy="1422173"/>
            <a:chOff x="2788210" y="826292"/>
            <a:chExt cx="1490128" cy="1422173"/>
          </a:xfrm>
        </p:grpSpPr>
        <p:sp>
          <p:nvSpPr>
            <p:cNvPr id="15" name="TextBox 14">
              <a:extLst>
                <a:ext uri="{FF2B5EF4-FFF2-40B4-BE49-F238E27FC236}">
                  <a16:creationId xmlns:a16="http://schemas.microsoft.com/office/drawing/2014/main" id="{16BE456A-0DE8-4A99-775B-636AB67D693A}"/>
                </a:ext>
              </a:extLst>
            </p:cNvPr>
            <p:cNvSpPr txBox="1"/>
            <p:nvPr/>
          </p:nvSpPr>
          <p:spPr>
            <a:xfrm>
              <a:off x="2931783" y="841894"/>
              <a:ext cx="304800" cy="246221"/>
            </a:xfrm>
            <a:prstGeom prst="rect">
              <a:avLst/>
            </a:prstGeom>
            <a:noFill/>
          </p:spPr>
          <p:txBody>
            <a:bodyPr wrap="square" rtlCol="0">
              <a:spAutoFit/>
            </a:bodyPr>
            <a:lstStyle/>
            <a:p>
              <a:pPr algn="ctr"/>
              <a:r>
                <a:rPr lang="en-US" sz="1000" b="1" dirty="0">
                  <a:cs typeface="Arial" panose="020B0604020202020204" pitchFamily="34" charset="0"/>
                </a:rPr>
                <a:t>5</a:t>
              </a:r>
            </a:p>
          </p:txBody>
        </p:sp>
        <p:sp>
          <p:nvSpPr>
            <p:cNvPr id="16" name="TextBox 15">
              <a:extLst>
                <a:ext uri="{FF2B5EF4-FFF2-40B4-BE49-F238E27FC236}">
                  <a16:creationId xmlns:a16="http://schemas.microsoft.com/office/drawing/2014/main" id="{952ED6F7-99DE-4CFD-D13C-08A759B4C41C}"/>
                </a:ext>
              </a:extLst>
            </p:cNvPr>
            <p:cNvSpPr txBox="1"/>
            <p:nvPr/>
          </p:nvSpPr>
          <p:spPr>
            <a:xfrm>
              <a:off x="2931783" y="1028992"/>
              <a:ext cx="304800" cy="246221"/>
            </a:xfrm>
            <a:prstGeom prst="rect">
              <a:avLst/>
            </a:prstGeom>
            <a:noFill/>
          </p:spPr>
          <p:txBody>
            <a:bodyPr wrap="square" rtlCol="0">
              <a:spAutoFit/>
            </a:bodyPr>
            <a:lstStyle/>
            <a:p>
              <a:pPr algn="ctr"/>
              <a:r>
                <a:rPr lang="en-US" sz="1000" b="1" dirty="0">
                  <a:cs typeface="Arial" panose="020B0604020202020204" pitchFamily="34" charset="0"/>
                </a:rPr>
                <a:t>4</a:t>
              </a:r>
            </a:p>
          </p:txBody>
        </p:sp>
        <p:sp>
          <p:nvSpPr>
            <p:cNvPr id="17" name="TextBox 16">
              <a:extLst>
                <a:ext uri="{FF2B5EF4-FFF2-40B4-BE49-F238E27FC236}">
                  <a16:creationId xmlns:a16="http://schemas.microsoft.com/office/drawing/2014/main" id="{9111DD3A-81CF-D88B-F00D-31D2804ADB49}"/>
                </a:ext>
              </a:extLst>
            </p:cNvPr>
            <p:cNvSpPr txBox="1"/>
            <p:nvPr/>
          </p:nvSpPr>
          <p:spPr>
            <a:xfrm>
              <a:off x="2931783" y="1654297"/>
              <a:ext cx="304800" cy="246221"/>
            </a:xfrm>
            <a:prstGeom prst="rect">
              <a:avLst/>
            </a:prstGeom>
            <a:noFill/>
          </p:spPr>
          <p:txBody>
            <a:bodyPr wrap="square" rtlCol="0">
              <a:spAutoFit/>
            </a:bodyPr>
            <a:lstStyle/>
            <a:p>
              <a:pPr algn="ctr"/>
              <a:r>
                <a:rPr lang="en-US" sz="1000" b="1" dirty="0">
                  <a:cs typeface="Arial" panose="020B0604020202020204" pitchFamily="34" charset="0"/>
                </a:rPr>
                <a:t>1</a:t>
              </a:r>
            </a:p>
          </p:txBody>
        </p:sp>
        <p:sp>
          <p:nvSpPr>
            <p:cNvPr id="18" name="TextBox 17">
              <a:extLst>
                <a:ext uri="{FF2B5EF4-FFF2-40B4-BE49-F238E27FC236}">
                  <a16:creationId xmlns:a16="http://schemas.microsoft.com/office/drawing/2014/main" id="{C9DC9AD2-3EC6-5153-E0F2-F1C0385E7DD3}"/>
                </a:ext>
              </a:extLst>
            </p:cNvPr>
            <p:cNvSpPr txBox="1"/>
            <p:nvPr/>
          </p:nvSpPr>
          <p:spPr>
            <a:xfrm>
              <a:off x="2931783" y="1459756"/>
              <a:ext cx="304800" cy="246221"/>
            </a:xfrm>
            <a:prstGeom prst="rect">
              <a:avLst/>
            </a:prstGeom>
            <a:noFill/>
          </p:spPr>
          <p:txBody>
            <a:bodyPr wrap="square" rtlCol="0">
              <a:spAutoFit/>
            </a:bodyPr>
            <a:lstStyle/>
            <a:p>
              <a:pPr algn="ctr"/>
              <a:r>
                <a:rPr lang="en-US" sz="1000" b="1" dirty="0">
                  <a:cs typeface="Arial" panose="020B0604020202020204" pitchFamily="34" charset="0"/>
                </a:rPr>
                <a:t>2</a:t>
              </a:r>
            </a:p>
          </p:txBody>
        </p:sp>
        <p:sp>
          <p:nvSpPr>
            <p:cNvPr id="19" name="TextBox 18">
              <a:extLst>
                <a:ext uri="{FF2B5EF4-FFF2-40B4-BE49-F238E27FC236}">
                  <a16:creationId xmlns:a16="http://schemas.microsoft.com/office/drawing/2014/main" id="{F8171891-BA81-6676-7B98-289A5C99A4B3}"/>
                </a:ext>
              </a:extLst>
            </p:cNvPr>
            <p:cNvSpPr txBox="1"/>
            <p:nvPr/>
          </p:nvSpPr>
          <p:spPr>
            <a:xfrm>
              <a:off x="2931783" y="1250524"/>
              <a:ext cx="304800" cy="246221"/>
            </a:xfrm>
            <a:prstGeom prst="rect">
              <a:avLst/>
            </a:prstGeom>
            <a:noFill/>
          </p:spPr>
          <p:txBody>
            <a:bodyPr wrap="square" rtlCol="0">
              <a:spAutoFit/>
            </a:bodyPr>
            <a:lstStyle/>
            <a:p>
              <a:pPr algn="ctr"/>
              <a:r>
                <a:rPr lang="en-US" sz="1000" b="1" dirty="0">
                  <a:cs typeface="Arial" panose="020B0604020202020204" pitchFamily="34" charset="0"/>
                </a:rPr>
                <a:t>3</a:t>
              </a:r>
            </a:p>
          </p:txBody>
        </p:sp>
        <p:sp>
          <p:nvSpPr>
            <p:cNvPr id="20" name="TextBox 19">
              <a:extLst>
                <a:ext uri="{FF2B5EF4-FFF2-40B4-BE49-F238E27FC236}">
                  <a16:creationId xmlns:a16="http://schemas.microsoft.com/office/drawing/2014/main" id="{B1C1D0D3-6229-102E-EB52-EBDCFD4AE9F3}"/>
                </a:ext>
              </a:extLst>
            </p:cNvPr>
            <p:cNvSpPr txBox="1"/>
            <p:nvPr/>
          </p:nvSpPr>
          <p:spPr>
            <a:xfrm rot="16200000">
              <a:off x="2383489" y="1231013"/>
              <a:ext cx="1055664" cy="246221"/>
            </a:xfrm>
            <a:prstGeom prst="rect">
              <a:avLst/>
            </a:prstGeom>
            <a:noFill/>
          </p:spPr>
          <p:txBody>
            <a:bodyPr wrap="square" rtlCol="0">
              <a:spAutoFit/>
            </a:bodyPr>
            <a:lstStyle/>
            <a:p>
              <a:pPr algn="ctr"/>
              <a:r>
                <a:rPr lang="en-US" sz="1000" b="1" dirty="0">
                  <a:cs typeface="Arial" panose="020B0604020202020204" pitchFamily="34" charset="0"/>
                </a:rPr>
                <a:t>Probability</a:t>
              </a:r>
            </a:p>
          </p:txBody>
        </p:sp>
        <p:sp>
          <p:nvSpPr>
            <p:cNvPr id="21" name="TextBox 20">
              <a:extLst>
                <a:ext uri="{FF2B5EF4-FFF2-40B4-BE49-F238E27FC236}">
                  <a16:creationId xmlns:a16="http://schemas.microsoft.com/office/drawing/2014/main" id="{8193B18C-512F-74E2-A2F5-43D8A7965605}"/>
                </a:ext>
              </a:extLst>
            </p:cNvPr>
            <p:cNvSpPr txBox="1"/>
            <p:nvPr/>
          </p:nvSpPr>
          <p:spPr>
            <a:xfrm>
              <a:off x="3148837" y="1815591"/>
              <a:ext cx="304800" cy="246221"/>
            </a:xfrm>
            <a:prstGeom prst="rect">
              <a:avLst/>
            </a:prstGeom>
            <a:noFill/>
          </p:spPr>
          <p:txBody>
            <a:bodyPr wrap="square" rtlCol="0">
              <a:spAutoFit/>
            </a:bodyPr>
            <a:lstStyle/>
            <a:p>
              <a:pPr algn="ctr"/>
              <a:r>
                <a:rPr lang="en-US" sz="1000" b="1" dirty="0">
                  <a:cs typeface="Arial" panose="020B0604020202020204" pitchFamily="34" charset="0"/>
                </a:rPr>
                <a:t>1</a:t>
              </a:r>
            </a:p>
          </p:txBody>
        </p:sp>
        <p:sp>
          <p:nvSpPr>
            <p:cNvPr id="22" name="TextBox 21">
              <a:extLst>
                <a:ext uri="{FF2B5EF4-FFF2-40B4-BE49-F238E27FC236}">
                  <a16:creationId xmlns:a16="http://schemas.microsoft.com/office/drawing/2014/main" id="{C4EBFFC2-CDBB-D95B-7FB3-8836BB990D53}"/>
                </a:ext>
              </a:extLst>
            </p:cNvPr>
            <p:cNvSpPr txBox="1"/>
            <p:nvPr/>
          </p:nvSpPr>
          <p:spPr>
            <a:xfrm>
              <a:off x="3354514" y="1815143"/>
              <a:ext cx="304800" cy="246221"/>
            </a:xfrm>
            <a:prstGeom prst="rect">
              <a:avLst/>
            </a:prstGeom>
            <a:noFill/>
          </p:spPr>
          <p:txBody>
            <a:bodyPr wrap="square" rtlCol="0">
              <a:spAutoFit/>
            </a:bodyPr>
            <a:lstStyle/>
            <a:p>
              <a:pPr algn="ctr"/>
              <a:r>
                <a:rPr lang="en-US" sz="1000" b="1" dirty="0">
                  <a:cs typeface="Arial" panose="020B0604020202020204" pitchFamily="34" charset="0"/>
                </a:rPr>
                <a:t>2</a:t>
              </a:r>
            </a:p>
          </p:txBody>
        </p:sp>
        <p:sp>
          <p:nvSpPr>
            <p:cNvPr id="23" name="TextBox 22">
              <a:extLst>
                <a:ext uri="{FF2B5EF4-FFF2-40B4-BE49-F238E27FC236}">
                  <a16:creationId xmlns:a16="http://schemas.microsoft.com/office/drawing/2014/main" id="{6EF19FE6-5ACD-C99E-C8F8-5D60F13D80FB}"/>
                </a:ext>
              </a:extLst>
            </p:cNvPr>
            <p:cNvSpPr txBox="1"/>
            <p:nvPr/>
          </p:nvSpPr>
          <p:spPr>
            <a:xfrm>
              <a:off x="3554774" y="1814894"/>
              <a:ext cx="304800" cy="246221"/>
            </a:xfrm>
            <a:prstGeom prst="rect">
              <a:avLst/>
            </a:prstGeom>
            <a:noFill/>
          </p:spPr>
          <p:txBody>
            <a:bodyPr wrap="square" rtlCol="0">
              <a:spAutoFit/>
            </a:bodyPr>
            <a:lstStyle/>
            <a:p>
              <a:pPr algn="ctr"/>
              <a:r>
                <a:rPr lang="en-US" sz="1000" b="1" dirty="0">
                  <a:cs typeface="Arial" panose="020B0604020202020204" pitchFamily="34" charset="0"/>
                </a:rPr>
                <a:t>3</a:t>
              </a:r>
            </a:p>
          </p:txBody>
        </p:sp>
        <p:sp>
          <p:nvSpPr>
            <p:cNvPr id="24" name="TextBox 23">
              <a:extLst>
                <a:ext uri="{FF2B5EF4-FFF2-40B4-BE49-F238E27FC236}">
                  <a16:creationId xmlns:a16="http://schemas.microsoft.com/office/drawing/2014/main" id="{CE786DDF-EF6D-5BA0-F96B-AC58953D2A1C}"/>
                </a:ext>
              </a:extLst>
            </p:cNvPr>
            <p:cNvSpPr txBox="1"/>
            <p:nvPr/>
          </p:nvSpPr>
          <p:spPr>
            <a:xfrm>
              <a:off x="3764094" y="1814894"/>
              <a:ext cx="304800" cy="246221"/>
            </a:xfrm>
            <a:prstGeom prst="rect">
              <a:avLst/>
            </a:prstGeom>
            <a:noFill/>
          </p:spPr>
          <p:txBody>
            <a:bodyPr wrap="square" rtlCol="0">
              <a:spAutoFit/>
            </a:bodyPr>
            <a:lstStyle/>
            <a:p>
              <a:pPr algn="ctr"/>
              <a:r>
                <a:rPr lang="en-US" sz="1000" b="1" dirty="0">
                  <a:cs typeface="Arial" panose="020B0604020202020204" pitchFamily="34" charset="0"/>
                </a:rPr>
                <a:t>4</a:t>
              </a:r>
            </a:p>
          </p:txBody>
        </p:sp>
        <p:sp>
          <p:nvSpPr>
            <p:cNvPr id="25" name="TextBox 24">
              <a:extLst>
                <a:ext uri="{FF2B5EF4-FFF2-40B4-BE49-F238E27FC236}">
                  <a16:creationId xmlns:a16="http://schemas.microsoft.com/office/drawing/2014/main" id="{A1931A79-18AE-3478-CA64-F47C81406822}"/>
                </a:ext>
              </a:extLst>
            </p:cNvPr>
            <p:cNvSpPr txBox="1"/>
            <p:nvPr/>
          </p:nvSpPr>
          <p:spPr>
            <a:xfrm>
              <a:off x="3973538" y="1814446"/>
              <a:ext cx="304800" cy="246221"/>
            </a:xfrm>
            <a:prstGeom prst="rect">
              <a:avLst/>
            </a:prstGeom>
            <a:noFill/>
          </p:spPr>
          <p:txBody>
            <a:bodyPr wrap="square" rtlCol="0">
              <a:spAutoFit/>
            </a:bodyPr>
            <a:lstStyle/>
            <a:p>
              <a:pPr algn="ctr"/>
              <a:r>
                <a:rPr lang="en-US" sz="1000" b="1" dirty="0">
                  <a:cs typeface="Arial" panose="020B0604020202020204" pitchFamily="34" charset="0"/>
                </a:rPr>
                <a:t>5</a:t>
              </a:r>
            </a:p>
          </p:txBody>
        </p:sp>
        <p:grpSp>
          <p:nvGrpSpPr>
            <p:cNvPr id="26" name="Group 25">
              <a:extLst>
                <a:ext uri="{FF2B5EF4-FFF2-40B4-BE49-F238E27FC236}">
                  <a16:creationId xmlns:a16="http://schemas.microsoft.com/office/drawing/2014/main" id="{3324ADE8-DF74-3541-2E5E-29866F26DC9D}"/>
                </a:ext>
              </a:extLst>
            </p:cNvPr>
            <p:cNvGrpSpPr>
              <a:grpSpLocks/>
            </p:cNvGrpSpPr>
            <p:nvPr/>
          </p:nvGrpSpPr>
          <p:grpSpPr>
            <a:xfrm>
              <a:off x="3203022" y="847543"/>
              <a:ext cx="1018667" cy="1013158"/>
              <a:chOff x="913545" y="2543840"/>
              <a:chExt cx="1517824" cy="1531110"/>
            </a:xfrm>
          </p:grpSpPr>
          <p:sp>
            <p:nvSpPr>
              <p:cNvPr id="28" name="TextBox 27">
                <a:extLst>
                  <a:ext uri="{FF2B5EF4-FFF2-40B4-BE49-F238E27FC236}">
                    <a16:creationId xmlns:a16="http://schemas.microsoft.com/office/drawing/2014/main" id="{043FF634-A3A2-DD8F-FBDB-0A1C556E3285}"/>
                  </a:ext>
                </a:extLst>
              </p:cNvPr>
              <p:cNvSpPr txBox="1"/>
              <p:nvPr/>
            </p:nvSpPr>
            <p:spPr>
              <a:xfrm>
                <a:off x="2129617" y="3158436"/>
                <a:ext cx="301752" cy="301752"/>
              </a:xfrm>
              <a:prstGeom prst="rect">
                <a:avLst/>
              </a:prstGeom>
              <a:solidFill>
                <a:srgbClr val="FF0000"/>
              </a:solidFill>
              <a:ln w="12700">
                <a:solidFill>
                  <a:schemeClr val="tx1"/>
                </a:solidFill>
              </a:ln>
            </p:spPr>
            <p:txBody>
              <a:bodyPr wrap="none" rtlCol="0">
                <a:noAutofit/>
              </a:bodyPr>
              <a:lstStyle/>
              <a:p>
                <a:pPr algn="ctr"/>
                <a:endParaRPr lang="en-US" sz="1000" dirty="0"/>
              </a:p>
            </p:txBody>
          </p:sp>
          <p:sp>
            <p:nvSpPr>
              <p:cNvPr id="29" name="TextBox 28">
                <a:extLst>
                  <a:ext uri="{FF2B5EF4-FFF2-40B4-BE49-F238E27FC236}">
                    <a16:creationId xmlns:a16="http://schemas.microsoft.com/office/drawing/2014/main" id="{20CB61EC-30AF-4F34-B913-7A8D9F051A96}"/>
                  </a:ext>
                </a:extLst>
              </p:cNvPr>
              <p:cNvSpPr txBox="1"/>
              <p:nvPr/>
            </p:nvSpPr>
            <p:spPr>
              <a:xfrm>
                <a:off x="913545" y="2849300"/>
                <a:ext cx="301752" cy="301752"/>
              </a:xfrm>
              <a:prstGeom prst="rect">
                <a:avLst/>
              </a:prstGeom>
              <a:solidFill>
                <a:srgbClr val="00B050"/>
              </a:solidFill>
              <a:ln w="12700">
                <a:solidFill>
                  <a:schemeClr val="tx1"/>
                </a:solidFill>
              </a:ln>
            </p:spPr>
            <p:txBody>
              <a:bodyPr wrap="none" rtlCol="0">
                <a:noAutofit/>
              </a:bodyPr>
              <a:lstStyle/>
              <a:p>
                <a:pPr algn="ctr"/>
                <a:endParaRPr lang="en-US" sz="1000" dirty="0"/>
              </a:p>
            </p:txBody>
          </p:sp>
          <p:sp>
            <p:nvSpPr>
              <p:cNvPr id="30" name="TextBox 29">
                <a:extLst>
                  <a:ext uri="{FF2B5EF4-FFF2-40B4-BE49-F238E27FC236}">
                    <a16:creationId xmlns:a16="http://schemas.microsoft.com/office/drawing/2014/main" id="{C2EBAB0D-848E-CC12-2314-D689B1D000F4}"/>
                  </a:ext>
                </a:extLst>
              </p:cNvPr>
              <p:cNvSpPr txBox="1"/>
              <p:nvPr/>
            </p:nvSpPr>
            <p:spPr>
              <a:xfrm>
                <a:off x="913545" y="3773198"/>
                <a:ext cx="301752" cy="301752"/>
              </a:xfrm>
              <a:prstGeom prst="rect">
                <a:avLst/>
              </a:prstGeom>
              <a:solidFill>
                <a:srgbClr val="00B050"/>
              </a:solidFill>
              <a:ln w="12700">
                <a:solidFill>
                  <a:schemeClr val="tx1"/>
                </a:solidFill>
              </a:ln>
            </p:spPr>
            <p:txBody>
              <a:bodyPr wrap="none" rtlCol="0">
                <a:noAutofit/>
              </a:bodyPr>
              <a:lstStyle/>
              <a:p>
                <a:pPr algn="ctr"/>
                <a:endParaRPr lang="en-US" sz="1000" dirty="0"/>
              </a:p>
            </p:txBody>
          </p:sp>
          <p:sp>
            <p:nvSpPr>
              <p:cNvPr id="31" name="TextBox 30">
                <a:extLst>
                  <a:ext uri="{FF2B5EF4-FFF2-40B4-BE49-F238E27FC236}">
                    <a16:creationId xmlns:a16="http://schemas.microsoft.com/office/drawing/2014/main" id="{6A0F61B8-05E3-5E2B-0960-69FDD1BF54DD}"/>
                  </a:ext>
                </a:extLst>
              </p:cNvPr>
              <p:cNvSpPr txBox="1"/>
              <p:nvPr/>
            </p:nvSpPr>
            <p:spPr>
              <a:xfrm>
                <a:off x="1521581" y="3773198"/>
                <a:ext cx="301752" cy="301752"/>
              </a:xfrm>
              <a:prstGeom prst="rect">
                <a:avLst/>
              </a:prstGeom>
              <a:solidFill>
                <a:srgbClr val="00B050"/>
              </a:solidFill>
              <a:ln w="12700">
                <a:solidFill>
                  <a:schemeClr val="tx1"/>
                </a:solidFill>
              </a:ln>
            </p:spPr>
            <p:txBody>
              <a:bodyPr wrap="none" rtlCol="0">
                <a:noAutofit/>
              </a:bodyPr>
              <a:lstStyle/>
              <a:p>
                <a:pPr algn="ctr"/>
                <a:endParaRPr lang="en-US" sz="1000" dirty="0"/>
              </a:p>
            </p:txBody>
          </p:sp>
          <p:sp>
            <p:nvSpPr>
              <p:cNvPr id="32" name="TextBox 31">
                <a:extLst>
                  <a:ext uri="{FF2B5EF4-FFF2-40B4-BE49-F238E27FC236}">
                    <a16:creationId xmlns:a16="http://schemas.microsoft.com/office/drawing/2014/main" id="{8959D9A3-4F56-4701-20AB-712F8FF87C30}"/>
                  </a:ext>
                </a:extLst>
              </p:cNvPr>
              <p:cNvSpPr txBox="1"/>
              <p:nvPr/>
            </p:nvSpPr>
            <p:spPr>
              <a:xfrm>
                <a:off x="1825599" y="3773198"/>
                <a:ext cx="301752" cy="301752"/>
              </a:xfrm>
              <a:prstGeom prst="rect">
                <a:avLst/>
              </a:prstGeom>
              <a:solidFill>
                <a:srgbClr val="00B050"/>
              </a:solidFill>
              <a:ln w="12700">
                <a:solidFill>
                  <a:schemeClr val="tx1"/>
                </a:solidFill>
              </a:ln>
            </p:spPr>
            <p:txBody>
              <a:bodyPr wrap="none" rtlCol="0">
                <a:noAutofit/>
              </a:bodyPr>
              <a:lstStyle/>
              <a:p>
                <a:pPr algn="ctr"/>
                <a:endParaRPr lang="en-US" sz="1000" dirty="0"/>
              </a:p>
            </p:txBody>
          </p:sp>
          <p:sp>
            <p:nvSpPr>
              <p:cNvPr id="33" name="TextBox 32">
                <a:extLst>
                  <a:ext uri="{FF2B5EF4-FFF2-40B4-BE49-F238E27FC236}">
                    <a16:creationId xmlns:a16="http://schemas.microsoft.com/office/drawing/2014/main" id="{5A951813-D621-6B3E-4E83-67EA79C522C9}"/>
                  </a:ext>
                </a:extLst>
              </p:cNvPr>
              <p:cNvSpPr txBox="1"/>
              <p:nvPr/>
            </p:nvSpPr>
            <p:spPr>
              <a:xfrm>
                <a:off x="913545" y="3468398"/>
                <a:ext cx="301752" cy="301752"/>
              </a:xfrm>
              <a:prstGeom prst="rect">
                <a:avLst/>
              </a:prstGeom>
              <a:solidFill>
                <a:srgbClr val="00B050"/>
              </a:solidFill>
              <a:ln w="12700">
                <a:solidFill>
                  <a:schemeClr val="tx1"/>
                </a:solidFill>
              </a:ln>
            </p:spPr>
            <p:txBody>
              <a:bodyPr wrap="none" rtlCol="0">
                <a:noAutofit/>
              </a:bodyPr>
              <a:lstStyle/>
              <a:p>
                <a:pPr algn="ctr"/>
                <a:endParaRPr lang="en-US" sz="1000" dirty="0"/>
              </a:p>
            </p:txBody>
          </p:sp>
          <p:sp>
            <p:nvSpPr>
              <p:cNvPr id="34" name="TextBox 33">
                <a:extLst>
                  <a:ext uri="{FF2B5EF4-FFF2-40B4-BE49-F238E27FC236}">
                    <a16:creationId xmlns:a16="http://schemas.microsoft.com/office/drawing/2014/main" id="{BC30EAC0-C1DA-EF1E-4812-FEB71F4BF0A9}"/>
                  </a:ext>
                </a:extLst>
              </p:cNvPr>
              <p:cNvSpPr txBox="1"/>
              <p:nvPr/>
            </p:nvSpPr>
            <p:spPr>
              <a:xfrm>
                <a:off x="1217563" y="3468398"/>
                <a:ext cx="301752" cy="301752"/>
              </a:xfrm>
              <a:prstGeom prst="rect">
                <a:avLst/>
              </a:prstGeom>
              <a:solidFill>
                <a:srgbClr val="00B050"/>
              </a:solidFill>
              <a:ln w="12700">
                <a:solidFill>
                  <a:schemeClr val="tx1"/>
                </a:solidFill>
              </a:ln>
            </p:spPr>
            <p:txBody>
              <a:bodyPr wrap="none" rtlCol="0">
                <a:noAutofit/>
              </a:bodyPr>
              <a:lstStyle/>
              <a:p>
                <a:pPr algn="ctr"/>
                <a:endParaRPr lang="en-US" sz="1000" dirty="0"/>
              </a:p>
            </p:txBody>
          </p:sp>
          <p:sp>
            <p:nvSpPr>
              <p:cNvPr id="35" name="TextBox 34">
                <a:extLst>
                  <a:ext uri="{FF2B5EF4-FFF2-40B4-BE49-F238E27FC236}">
                    <a16:creationId xmlns:a16="http://schemas.microsoft.com/office/drawing/2014/main" id="{8D217AAF-2775-578D-16D4-B873048A0313}"/>
                  </a:ext>
                </a:extLst>
              </p:cNvPr>
              <p:cNvSpPr txBox="1"/>
              <p:nvPr/>
            </p:nvSpPr>
            <p:spPr>
              <a:xfrm>
                <a:off x="1521581" y="3468398"/>
                <a:ext cx="301752" cy="301752"/>
              </a:xfrm>
              <a:prstGeom prst="rect">
                <a:avLst/>
              </a:prstGeom>
              <a:solidFill>
                <a:srgbClr val="00B050"/>
              </a:solidFill>
              <a:ln w="12700">
                <a:solidFill>
                  <a:schemeClr val="tx1"/>
                </a:solidFill>
              </a:ln>
            </p:spPr>
            <p:txBody>
              <a:bodyPr wrap="none" rtlCol="0">
                <a:noAutofit/>
              </a:bodyPr>
              <a:lstStyle/>
              <a:p>
                <a:pPr algn="ctr"/>
                <a:endParaRPr lang="en-US" sz="1000" dirty="0"/>
              </a:p>
            </p:txBody>
          </p:sp>
          <p:sp>
            <p:nvSpPr>
              <p:cNvPr id="36" name="TextBox 35">
                <a:extLst>
                  <a:ext uri="{FF2B5EF4-FFF2-40B4-BE49-F238E27FC236}">
                    <a16:creationId xmlns:a16="http://schemas.microsoft.com/office/drawing/2014/main" id="{2C18CAC1-5EAC-BF8F-6002-89F1F6BF84D4}"/>
                  </a:ext>
                </a:extLst>
              </p:cNvPr>
              <p:cNvSpPr txBox="1"/>
              <p:nvPr/>
            </p:nvSpPr>
            <p:spPr>
              <a:xfrm>
                <a:off x="913545" y="3158436"/>
                <a:ext cx="301752" cy="301752"/>
              </a:xfrm>
              <a:prstGeom prst="rect">
                <a:avLst/>
              </a:prstGeom>
              <a:solidFill>
                <a:srgbClr val="00B050"/>
              </a:solidFill>
              <a:ln w="12700">
                <a:solidFill>
                  <a:schemeClr val="tx1"/>
                </a:solidFill>
              </a:ln>
            </p:spPr>
            <p:txBody>
              <a:bodyPr wrap="none" rtlCol="0">
                <a:noAutofit/>
              </a:bodyPr>
              <a:lstStyle/>
              <a:p>
                <a:pPr algn="ctr"/>
                <a:endParaRPr lang="en-US" sz="1000" dirty="0"/>
              </a:p>
            </p:txBody>
          </p:sp>
          <p:sp>
            <p:nvSpPr>
              <p:cNvPr id="37" name="TextBox 36">
                <a:extLst>
                  <a:ext uri="{FF2B5EF4-FFF2-40B4-BE49-F238E27FC236}">
                    <a16:creationId xmlns:a16="http://schemas.microsoft.com/office/drawing/2014/main" id="{D45C5079-3C4B-B4B2-55E2-45F768D19C76}"/>
                  </a:ext>
                </a:extLst>
              </p:cNvPr>
              <p:cNvSpPr txBox="1"/>
              <p:nvPr/>
            </p:nvSpPr>
            <p:spPr>
              <a:xfrm>
                <a:off x="1217563" y="3158436"/>
                <a:ext cx="301752" cy="301752"/>
              </a:xfrm>
              <a:prstGeom prst="rect">
                <a:avLst/>
              </a:prstGeom>
              <a:solidFill>
                <a:srgbClr val="00B050"/>
              </a:solidFill>
              <a:ln w="12700">
                <a:solidFill>
                  <a:schemeClr val="tx1"/>
                </a:solidFill>
              </a:ln>
            </p:spPr>
            <p:txBody>
              <a:bodyPr wrap="none" rtlCol="0">
                <a:noAutofit/>
              </a:bodyPr>
              <a:lstStyle/>
              <a:p>
                <a:pPr algn="ctr"/>
                <a:endParaRPr lang="en-US" sz="1000" dirty="0"/>
              </a:p>
            </p:txBody>
          </p:sp>
          <p:sp>
            <p:nvSpPr>
              <p:cNvPr id="38" name="TextBox 37">
                <a:extLst>
                  <a:ext uri="{FF2B5EF4-FFF2-40B4-BE49-F238E27FC236}">
                    <a16:creationId xmlns:a16="http://schemas.microsoft.com/office/drawing/2014/main" id="{5CE382E4-C645-FE65-B993-9BF3A2ED1C39}"/>
                  </a:ext>
                </a:extLst>
              </p:cNvPr>
              <p:cNvSpPr txBox="1"/>
              <p:nvPr/>
            </p:nvSpPr>
            <p:spPr>
              <a:xfrm>
                <a:off x="1217563" y="2849300"/>
                <a:ext cx="301752" cy="301752"/>
              </a:xfrm>
              <a:prstGeom prst="rect">
                <a:avLst/>
              </a:prstGeom>
              <a:solidFill>
                <a:srgbClr val="FFFF00"/>
              </a:solidFill>
              <a:ln w="12700">
                <a:solidFill>
                  <a:schemeClr val="tx1"/>
                </a:solidFill>
              </a:ln>
            </p:spPr>
            <p:txBody>
              <a:bodyPr wrap="none" rtlCol="0">
                <a:noAutofit/>
              </a:bodyPr>
              <a:lstStyle/>
              <a:p>
                <a:pPr algn="ctr"/>
                <a:endParaRPr lang="en-US" sz="1000" dirty="0"/>
              </a:p>
            </p:txBody>
          </p:sp>
          <p:sp>
            <p:nvSpPr>
              <p:cNvPr id="39" name="TextBox 38">
                <a:extLst>
                  <a:ext uri="{FF2B5EF4-FFF2-40B4-BE49-F238E27FC236}">
                    <a16:creationId xmlns:a16="http://schemas.microsoft.com/office/drawing/2014/main" id="{5CB7D46D-5AB7-190E-CEDF-69483F188FBE}"/>
                  </a:ext>
                </a:extLst>
              </p:cNvPr>
              <p:cNvSpPr txBox="1"/>
              <p:nvPr/>
            </p:nvSpPr>
            <p:spPr>
              <a:xfrm>
                <a:off x="2129617" y="3773198"/>
                <a:ext cx="301752" cy="301752"/>
              </a:xfrm>
              <a:prstGeom prst="rect">
                <a:avLst/>
              </a:prstGeom>
              <a:solidFill>
                <a:srgbClr val="FFFF00"/>
              </a:solidFill>
              <a:ln w="12700">
                <a:solidFill>
                  <a:schemeClr val="tx1"/>
                </a:solidFill>
              </a:ln>
            </p:spPr>
            <p:txBody>
              <a:bodyPr wrap="none" rtlCol="0">
                <a:noAutofit/>
              </a:bodyPr>
              <a:lstStyle/>
              <a:p>
                <a:pPr algn="ctr"/>
                <a:endParaRPr lang="en-US" sz="1000" dirty="0"/>
              </a:p>
            </p:txBody>
          </p:sp>
          <p:sp>
            <p:nvSpPr>
              <p:cNvPr id="40" name="TextBox 39">
                <a:extLst>
                  <a:ext uri="{FF2B5EF4-FFF2-40B4-BE49-F238E27FC236}">
                    <a16:creationId xmlns:a16="http://schemas.microsoft.com/office/drawing/2014/main" id="{FBF30EFD-06D8-197E-2E27-0412F816B5BF}"/>
                  </a:ext>
                </a:extLst>
              </p:cNvPr>
              <p:cNvSpPr txBox="1"/>
              <p:nvPr/>
            </p:nvSpPr>
            <p:spPr>
              <a:xfrm>
                <a:off x="1825599" y="3158436"/>
                <a:ext cx="301752" cy="301752"/>
              </a:xfrm>
              <a:prstGeom prst="rect">
                <a:avLst/>
              </a:prstGeom>
              <a:solidFill>
                <a:srgbClr val="FFFF00"/>
              </a:solidFill>
              <a:ln w="12700">
                <a:solidFill>
                  <a:schemeClr val="tx1"/>
                </a:solidFill>
              </a:ln>
            </p:spPr>
            <p:txBody>
              <a:bodyPr wrap="none" rtlCol="0">
                <a:noAutofit/>
              </a:bodyPr>
              <a:lstStyle/>
              <a:p>
                <a:pPr algn="ctr"/>
                <a:endParaRPr lang="en-US" sz="1000" dirty="0"/>
              </a:p>
            </p:txBody>
          </p:sp>
          <p:sp>
            <p:nvSpPr>
              <p:cNvPr id="41" name="TextBox 40">
                <a:extLst>
                  <a:ext uri="{FF2B5EF4-FFF2-40B4-BE49-F238E27FC236}">
                    <a16:creationId xmlns:a16="http://schemas.microsoft.com/office/drawing/2014/main" id="{BC45C942-CFF6-49DD-6CBB-8FC121CAD7DA}"/>
                  </a:ext>
                </a:extLst>
              </p:cNvPr>
              <p:cNvSpPr txBox="1"/>
              <p:nvPr/>
            </p:nvSpPr>
            <p:spPr>
              <a:xfrm>
                <a:off x="1825599" y="3468398"/>
                <a:ext cx="301752" cy="301752"/>
              </a:xfrm>
              <a:prstGeom prst="rect">
                <a:avLst/>
              </a:prstGeom>
              <a:solidFill>
                <a:srgbClr val="FFFF00"/>
              </a:solidFill>
              <a:ln w="12700">
                <a:solidFill>
                  <a:schemeClr val="tx1"/>
                </a:solidFill>
              </a:ln>
            </p:spPr>
            <p:txBody>
              <a:bodyPr wrap="none" rtlCol="0">
                <a:noAutofit/>
              </a:bodyPr>
              <a:lstStyle/>
              <a:p>
                <a:pPr algn="ctr"/>
                <a:endParaRPr lang="en-US" sz="1000" dirty="0"/>
              </a:p>
            </p:txBody>
          </p:sp>
          <p:sp>
            <p:nvSpPr>
              <p:cNvPr id="42" name="TextBox 41">
                <a:extLst>
                  <a:ext uri="{FF2B5EF4-FFF2-40B4-BE49-F238E27FC236}">
                    <a16:creationId xmlns:a16="http://schemas.microsoft.com/office/drawing/2014/main" id="{746B9BE4-478C-9A07-CBC7-10A1ED291EB3}"/>
                  </a:ext>
                </a:extLst>
              </p:cNvPr>
              <p:cNvSpPr txBox="1"/>
              <p:nvPr/>
            </p:nvSpPr>
            <p:spPr>
              <a:xfrm>
                <a:off x="2129617" y="3468398"/>
                <a:ext cx="301752" cy="301752"/>
              </a:xfrm>
              <a:prstGeom prst="rect">
                <a:avLst/>
              </a:prstGeom>
              <a:solidFill>
                <a:srgbClr val="FFFF00"/>
              </a:solidFill>
              <a:ln w="12700">
                <a:solidFill>
                  <a:schemeClr val="tx1"/>
                </a:solidFill>
              </a:ln>
            </p:spPr>
            <p:txBody>
              <a:bodyPr wrap="none" rtlCol="0">
                <a:noAutofit/>
              </a:bodyPr>
              <a:lstStyle/>
              <a:p>
                <a:pPr algn="ctr"/>
                <a:endParaRPr lang="en-US" sz="1000" dirty="0"/>
              </a:p>
            </p:txBody>
          </p:sp>
          <p:sp>
            <p:nvSpPr>
              <p:cNvPr id="43" name="TextBox 42">
                <a:extLst>
                  <a:ext uri="{FF2B5EF4-FFF2-40B4-BE49-F238E27FC236}">
                    <a16:creationId xmlns:a16="http://schemas.microsoft.com/office/drawing/2014/main" id="{15480834-23D5-A443-4D91-C46D17C43989}"/>
                  </a:ext>
                </a:extLst>
              </p:cNvPr>
              <p:cNvSpPr txBox="1"/>
              <p:nvPr/>
            </p:nvSpPr>
            <p:spPr>
              <a:xfrm>
                <a:off x="1521581" y="2849300"/>
                <a:ext cx="301752" cy="301752"/>
              </a:xfrm>
              <a:prstGeom prst="rect">
                <a:avLst/>
              </a:prstGeom>
              <a:solidFill>
                <a:srgbClr val="FFFF00"/>
              </a:solidFill>
              <a:ln w="12700">
                <a:solidFill>
                  <a:schemeClr val="tx1"/>
                </a:solidFill>
              </a:ln>
            </p:spPr>
            <p:txBody>
              <a:bodyPr wrap="none" rtlCol="0">
                <a:noAutofit/>
              </a:bodyPr>
              <a:lstStyle/>
              <a:p>
                <a:pPr algn="ctr"/>
                <a:endParaRPr lang="en-US" sz="1000" dirty="0"/>
              </a:p>
            </p:txBody>
          </p:sp>
          <p:sp>
            <p:nvSpPr>
              <p:cNvPr id="44" name="TextBox 43">
                <a:extLst>
                  <a:ext uri="{FF2B5EF4-FFF2-40B4-BE49-F238E27FC236}">
                    <a16:creationId xmlns:a16="http://schemas.microsoft.com/office/drawing/2014/main" id="{B721FD17-070B-CE87-8FEF-FA11646429B6}"/>
                  </a:ext>
                </a:extLst>
              </p:cNvPr>
              <p:cNvSpPr txBox="1"/>
              <p:nvPr/>
            </p:nvSpPr>
            <p:spPr>
              <a:xfrm>
                <a:off x="1521581" y="3158436"/>
                <a:ext cx="301752" cy="301752"/>
              </a:xfrm>
              <a:prstGeom prst="rect">
                <a:avLst/>
              </a:prstGeom>
              <a:solidFill>
                <a:srgbClr val="FFFF00"/>
              </a:solidFill>
              <a:ln w="12700">
                <a:solidFill>
                  <a:schemeClr val="tx1"/>
                </a:solidFill>
              </a:ln>
            </p:spPr>
            <p:txBody>
              <a:bodyPr wrap="none" rtlCol="0">
                <a:noAutofit/>
              </a:bodyPr>
              <a:lstStyle/>
              <a:p>
                <a:pPr algn="ctr"/>
                <a:endParaRPr lang="en-US" sz="1000" dirty="0"/>
              </a:p>
            </p:txBody>
          </p:sp>
          <p:sp>
            <p:nvSpPr>
              <p:cNvPr id="45" name="TextBox 44">
                <a:extLst>
                  <a:ext uri="{FF2B5EF4-FFF2-40B4-BE49-F238E27FC236}">
                    <a16:creationId xmlns:a16="http://schemas.microsoft.com/office/drawing/2014/main" id="{B6F7EDFE-8BAF-0F2A-B5F4-99FE3FD28A9E}"/>
                  </a:ext>
                </a:extLst>
              </p:cNvPr>
              <p:cNvSpPr txBox="1"/>
              <p:nvPr/>
            </p:nvSpPr>
            <p:spPr>
              <a:xfrm>
                <a:off x="1825599" y="2543840"/>
                <a:ext cx="301752" cy="301752"/>
              </a:xfrm>
              <a:prstGeom prst="rect">
                <a:avLst/>
              </a:prstGeom>
              <a:solidFill>
                <a:srgbClr val="FF0000"/>
              </a:solidFill>
              <a:ln w="12700">
                <a:solidFill>
                  <a:schemeClr val="tx1"/>
                </a:solidFill>
              </a:ln>
            </p:spPr>
            <p:txBody>
              <a:bodyPr wrap="none" rtlCol="0">
                <a:noAutofit/>
              </a:bodyPr>
              <a:lstStyle/>
              <a:p>
                <a:pPr algn="ctr"/>
                <a:endParaRPr lang="en-US" sz="1000" dirty="0"/>
              </a:p>
            </p:txBody>
          </p:sp>
          <p:sp>
            <p:nvSpPr>
              <p:cNvPr id="46" name="TextBox 45">
                <a:extLst>
                  <a:ext uri="{FF2B5EF4-FFF2-40B4-BE49-F238E27FC236}">
                    <a16:creationId xmlns:a16="http://schemas.microsoft.com/office/drawing/2014/main" id="{9BEA356C-DA74-ABFA-A4D5-2D63F12E11CC}"/>
                  </a:ext>
                </a:extLst>
              </p:cNvPr>
              <p:cNvSpPr txBox="1"/>
              <p:nvPr/>
            </p:nvSpPr>
            <p:spPr>
              <a:xfrm>
                <a:off x="2129617" y="2543840"/>
                <a:ext cx="301752" cy="301752"/>
              </a:xfrm>
              <a:prstGeom prst="rect">
                <a:avLst/>
              </a:prstGeom>
              <a:solidFill>
                <a:srgbClr val="FF0000"/>
              </a:solidFill>
              <a:ln w="12700">
                <a:solidFill>
                  <a:schemeClr val="tx1"/>
                </a:solidFill>
              </a:ln>
            </p:spPr>
            <p:txBody>
              <a:bodyPr wrap="none" rtlCol="0">
                <a:noAutofit/>
              </a:bodyPr>
              <a:lstStyle/>
              <a:p>
                <a:pPr algn="ctr"/>
                <a:endParaRPr lang="en-US" sz="1000" dirty="0"/>
              </a:p>
            </p:txBody>
          </p:sp>
          <p:sp>
            <p:nvSpPr>
              <p:cNvPr id="47" name="TextBox 46">
                <a:extLst>
                  <a:ext uri="{FF2B5EF4-FFF2-40B4-BE49-F238E27FC236}">
                    <a16:creationId xmlns:a16="http://schemas.microsoft.com/office/drawing/2014/main" id="{04952BF6-84DB-4E2A-9710-77D98D7A8220}"/>
                  </a:ext>
                </a:extLst>
              </p:cNvPr>
              <p:cNvSpPr txBox="1"/>
              <p:nvPr/>
            </p:nvSpPr>
            <p:spPr>
              <a:xfrm>
                <a:off x="1825599" y="2849300"/>
                <a:ext cx="301752" cy="301752"/>
              </a:xfrm>
              <a:prstGeom prst="rect">
                <a:avLst/>
              </a:prstGeom>
              <a:solidFill>
                <a:srgbClr val="FF0000"/>
              </a:solidFill>
              <a:ln w="12700">
                <a:solidFill>
                  <a:schemeClr val="tx1"/>
                </a:solidFill>
              </a:ln>
            </p:spPr>
            <p:txBody>
              <a:bodyPr wrap="none" rtlCol="0">
                <a:noAutofit/>
              </a:bodyPr>
              <a:lstStyle/>
              <a:p>
                <a:pPr algn="ctr"/>
                <a:endParaRPr lang="en-US" sz="1000" dirty="0"/>
              </a:p>
            </p:txBody>
          </p:sp>
          <p:sp>
            <p:nvSpPr>
              <p:cNvPr id="48" name="TextBox 47">
                <a:extLst>
                  <a:ext uri="{FF2B5EF4-FFF2-40B4-BE49-F238E27FC236}">
                    <a16:creationId xmlns:a16="http://schemas.microsoft.com/office/drawing/2014/main" id="{9E6E1E3C-8CE0-164C-715C-3916979F24E2}"/>
                  </a:ext>
                </a:extLst>
              </p:cNvPr>
              <p:cNvSpPr txBox="1"/>
              <p:nvPr/>
            </p:nvSpPr>
            <p:spPr>
              <a:xfrm>
                <a:off x="2129617" y="2849300"/>
                <a:ext cx="301752" cy="301752"/>
              </a:xfrm>
              <a:prstGeom prst="rect">
                <a:avLst/>
              </a:prstGeom>
              <a:solidFill>
                <a:srgbClr val="FF0000"/>
              </a:solidFill>
              <a:ln w="12700">
                <a:solidFill>
                  <a:schemeClr val="tx1"/>
                </a:solidFill>
              </a:ln>
            </p:spPr>
            <p:txBody>
              <a:bodyPr wrap="none" rtlCol="0">
                <a:noAutofit/>
              </a:bodyPr>
              <a:lstStyle/>
              <a:p>
                <a:pPr algn="ctr"/>
                <a:endParaRPr lang="en-US" sz="1000" dirty="0"/>
              </a:p>
            </p:txBody>
          </p:sp>
          <p:sp>
            <p:nvSpPr>
              <p:cNvPr id="49" name="Rectangle 48">
                <a:extLst>
                  <a:ext uri="{FF2B5EF4-FFF2-40B4-BE49-F238E27FC236}">
                    <a16:creationId xmlns:a16="http://schemas.microsoft.com/office/drawing/2014/main" id="{0DDC39D7-DCA0-A2DB-33F7-4B5E7AB74042}"/>
                  </a:ext>
                </a:extLst>
              </p:cNvPr>
              <p:cNvSpPr/>
              <p:nvPr/>
            </p:nvSpPr>
            <p:spPr>
              <a:xfrm>
                <a:off x="1217563" y="2543840"/>
                <a:ext cx="301752" cy="301752"/>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en-US" sz="1000"/>
              </a:p>
            </p:txBody>
          </p:sp>
          <p:sp>
            <p:nvSpPr>
              <p:cNvPr id="50" name="Rectangle 49">
                <a:extLst>
                  <a:ext uri="{FF2B5EF4-FFF2-40B4-BE49-F238E27FC236}">
                    <a16:creationId xmlns:a16="http://schemas.microsoft.com/office/drawing/2014/main" id="{A78E44E9-F207-607D-F310-93BE20E628BC}"/>
                  </a:ext>
                </a:extLst>
              </p:cNvPr>
              <p:cNvSpPr/>
              <p:nvPr/>
            </p:nvSpPr>
            <p:spPr>
              <a:xfrm>
                <a:off x="913545" y="2543840"/>
                <a:ext cx="301752" cy="301752"/>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en-US" sz="1000">
                  <a:solidFill>
                    <a:srgbClr val="00B050"/>
                  </a:solidFill>
                </a:endParaRPr>
              </a:p>
            </p:txBody>
          </p:sp>
          <p:sp>
            <p:nvSpPr>
              <p:cNvPr id="51" name="TextBox 50">
                <a:extLst>
                  <a:ext uri="{FF2B5EF4-FFF2-40B4-BE49-F238E27FC236}">
                    <a16:creationId xmlns:a16="http://schemas.microsoft.com/office/drawing/2014/main" id="{8C7CABEB-6024-02ED-CBE3-79066DF2B8C4}"/>
                  </a:ext>
                </a:extLst>
              </p:cNvPr>
              <p:cNvSpPr txBox="1"/>
              <p:nvPr/>
            </p:nvSpPr>
            <p:spPr>
              <a:xfrm>
                <a:off x="1217563" y="3773198"/>
                <a:ext cx="301752" cy="301752"/>
              </a:xfrm>
              <a:prstGeom prst="rect">
                <a:avLst/>
              </a:prstGeom>
              <a:solidFill>
                <a:srgbClr val="00B050"/>
              </a:solidFill>
              <a:ln w="12700">
                <a:solidFill>
                  <a:schemeClr val="tx1"/>
                </a:solidFill>
              </a:ln>
            </p:spPr>
            <p:txBody>
              <a:bodyPr wrap="none" rtlCol="0">
                <a:noAutofit/>
              </a:bodyPr>
              <a:lstStyle/>
              <a:p>
                <a:pPr algn="ctr"/>
                <a:endParaRPr lang="en-US" sz="1000" dirty="0"/>
              </a:p>
            </p:txBody>
          </p:sp>
          <p:sp>
            <p:nvSpPr>
              <p:cNvPr id="52" name="TextBox 51">
                <a:extLst>
                  <a:ext uri="{FF2B5EF4-FFF2-40B4-BE49-F238E27FC236}">
                    <a16:creationId xmlns:a16="http://schemas.microsoft.com/office/drawing/2014/main" id="{6C506B21-E6F0-5F71-73D0-B0CD9E06F872}"/>
                  </a:ext>
                </a:extLst>
              </p:cNvPr>
              <p:cNvSpPr txBox="1"/>
              <p:nvPr/>
            </p:nvSpPr>
            <p:spPr>
              <a:xfrm>
                <a:off x="1521581" y="2543840"/>
                <a:ext cx="301752" cy="301752"/>
              </a:xfrm>
              <a:prstGeom prst="rect">
                <a:avLst/>
              </a:prstGeom>
              <a:solidFill>
                <a:srgbClr val="FF0000"/>
              </a:solidFill>
              <a:ln w="12700">
                <a:solidFill>
                  <a:schemeClr val="tx1"/>
                </a:solidFill>
              </a:ln>
            </p:spPr>
            <p:txBody>
              <a:bodyPr wrap="none" rtlCol="0">
                <a:noAutofit/>
              </a:bodyPr>
              <a:lstStyle/>
              <a:p>
                <a:pPr algn="ctr"/>
                <a:endParaRPr lang="en-US" sz="1000" dirty="0"/>
              </a:p>
            </p:txBody>
          </p:sp>
        </p:grpSp>
        <p:sp>
          <p:nvSpPr>
            <p:cNvPr id="27" name="TextBox 26">
              <a:extLst>
                <a:ext uri="{FF2B5EF4-FFF2-40B4-BE49-F238E27FC236}">
                  <a16:creationId xmlns:a16="http://schemas.microsoft.com/office/drawing/2014/main" id="{CCAF29F6-8622-B562-EDFA-C2F8ED049C14}"/>
                </a:ext>
              </a:extLst>
            </p:cNvPr>
            <p:cNvSpPr txBox="1"/>
            <p:nvPr/>
          </p:nvSpPr>
          <p:spPr>
            <a:xfrm>
              <a:off x="3171220" y="2002244"/>
              <a:ext cx="1055664" cy="246221"/>
            </a:xfrm>
            <a:prstGeom prst="rect">
              <a:avLst/>
            </a:prstGeom>
            <a:noFill/>
          </p:spPr>
          <p:txBody>
            <a:bodyPr wrap="square" rtlCol="0">
              <a:spAutoFit/>
            </a:bodyPr>
            <a:lstStyle/>
            <a:p>
              <a:pPr algn="ctr"/>
              <a:r>
                <a:rPr lang="en-US" sz="1000" b="1" dirty="0">
                  <a:cs typeface="Arial" panose="020B0604020202020204" pitchFamily="34" charset="0"/>
                </a:rPr>
                <a:t>Consequence</a:t>
              </a:r>
            </a:p>
          </p:txBody>
        </p:sp>
      </p:grpSp>
      <p:sp>
        <p:nvSpPr>
          <p:cNvPr id="2" name="TextBox 1">
            <a:extLst>
              <a:ext uri="{FF2B5EF4-FFF2-40B4-BE49-F238E27FC236}">
                <a16:creationId xmlns:a16="http://schemas.microsoft.com/office/drawing/2014/main" id="{ECB5DBF4-CFCD-C7E9-81F2-A763F421DBA4}"/>
              </a:ext>
            </a:extLst>
          </p:cNvPr>
          <p:cNvSpPr txBox="1"/>
          <p:nvPr/>
        </p:nvSpPr>
        <p:spPr>
          <a:xfrm>
            <a:off x="332227" y="536377"/>
            <a:ext cx="6750052" cy="890764"/>
          </a:xfrm>
          <a:prstGeom prst="rect">
            <a:avLst/>
          </a:prstGeom>
          <a:noFill/>
        </p:spPr>
        <p:txBody>
          <a:bodyPr wrap="square" rtlCol="0">
            <a:noAutofit/>
          </a:bodyPr>
          <a:lstStyle/>
          <a:p>
            <a:r>
              <a:rPr lang="en-US" sz="1600" dirty="0"/>
              <a:t>Risk Management 1</a:t>
            </a:r>
          </a:p>
          <a:p>
            <a:r>
              <a:rPr lang="en-US" sz="1400" b="1" dirty="0"/>
              <a:t>What is Risk Management and What do I Need to Know?</a:t>
            </a:r>
          </a:p>
        </p:txBody>
      </p:sp>
      <p:sp>
        <p:nvSpPr>
          <p:cNvPr id="3" name="Date Placeholder 2">
            <a:extLst>
              <a:ext uri="{FF2B5EF4-FFF2-40B4-BE49-F238E27FC236}">
                <a16:creationId xmlns:a16="http://schemas.microsoft.com/office/drawing/2014/main" id="{055D4F17-5D7A-61AF-1F61-CCCF0057F1EC}"/>
              </a:ext>
            </a:extLst>
          </p:cNvPr>
          <p:cNvSpPr>
            <a:spLocks noGrp="1"/>
          </p:cNvSpPr>
          <p:nvPr>
            <p:ph type="dt" sz="half" idx="10"/>
          </p:nvPr>
        </p:nvSpPr>
        <p:spPr>
          <a:xfrm>
            <a:off x="534353" y="9322649"/>
            <a:ext cx="1748790" cy="535517"/>
          </a:xfrm>
        </p:spPr>
        <p:txBody>
          <a:bodyPr/>
          <a:lstStyle/>
          <a:p>
            <a:pPr algn="ctr">
              <a:tabLst>
                <a:tab pos="3200400" algn="ctr"/>
                <a:tab pos="5886450" algn="r"/>
              </a:tabLst>
            </a:pPr>
            <a:r>
              <a:rPr lang="en-US" dirty="0">
                <a:latin typeface="Soleil Lt" panose="00000400000000000000" pitchFamily="50" charset="0"/>
                <a:ea typeface="Times New Roman" panose="02020603050405020304" pitchFamily="18" charset="0"/>
                <a:cs typeface="Times New Roman" panose="02020603050405020304" pitchFamily="18" charset="0"/>
              </a:rPr>
              <a:t>Copyright © 2021-2023  Donna T. Hamby</a:t>
            </a:r>
            <a:endParaRPr lang="en-US"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8613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152">
            <a:extLst>
              <a:ext uri="{FF2B5EF4-FFF2-40B4-BE49-F238E27FC236}">
                <a16:creationId xmlns:a16="http://schemas.microsoft.com/office/drawing/2014/main" id="{FD44FDFC-2997-A81C-E60C-F1396275676C}"/>
              </a:ext>
            </a:extLst>
          </p:cNvPr>
          <p:cNvSpPr/>
          <p:nvPr/>
        </p:nvSpPr>
        <p:spPr>
          <a:xfrm rot="15187202" flipH="1">
            <a:off x="3342252" y="725550"/>
            <a:ext cx="2780707" cy="3330350"/>
          </a:xfrm>
          <a:custGeom>
            <a:avLst/>
            <a:gdLst>
              <a:gd name="connsiteX0" fmla="*/ 2 w 1828800"/>
              <a:gd name="connsiteY0" fmla="*/ 698538 h 1828800"/>
              <a:gd name="connsiteX1" fmla="*/ 914400 w 1828800"/>
              <a:gd name="connsiteY1" fmla="*/ 0 h 1828800"/>
              <a:gd name="connsiteX2" fmla="*/ 1828798 w 1828800"/>
              <a:gd name="connsiteY2" fmla="*/ 698538 h 1828800"/>
              <a:gd name="connsiteX3" fmla="*/ 1479529 w 1828800"/>
              <a:gd name="connsiteY3" fmla="*/ 1828795 h 1828800"/>
              <a:gd name="connsiteX4" fmla="*/ 349271 w 1828800"/>
              <a:gd name="connsiteY4" fmla="*/ 1828795 h 1828800"/>
              <a:gd name="connsiteX5" fmla="*/ 2 w 1828800"/>
              <a:gd name="connsiteY5" fmla="*/ 698538 h 1828800"/>
              <a:gd name="connsiteX0" fmla="*/ 0 w 2331489"/>
              <a:gd name="connsiteY0" fmla="*/ 0 h 2840272"/>
              <a:gd name="connsiteX1" fmla="*/ 1417091 w 2331489"/>
              <a:gd name="connsiteY1" fmla="*/ 1011477 h 2840272"/>
              <a:gd name="connsiteX2" fmla="*/ 2331489 w 2331489"/>
              <a:gd name="connsiteY2" fmla="*/ 1710015 h 2840272"/>
              <a:gd name="connsiteX3" fmla="*/ 1982220 w 2331489"/>
              <a:gd name="connsiteY3" fmla="*/ 2840272 h 2840272"/>
              <a:gd name="connsiteX4" fmla="*/ 851962 w 2331489"/>
              <a:gd name="connsiteY4" fmla="*/ 2840272 h 2840272"/>
              <a:gd name="connsiteX5" fmla="*/ 0 w 2331489"/>
              <a:gd name="connsiteY5" fmla="*/ 0 h 2840272"/>
              <a:gd name="connsiteX0" fmla="*/ 0 w 2331489"/>
              <a:gd name="connsiteY0" fmla="*/ 586536 h 3426808"/>
              <a:gd name="connsiteX1" fmla="*/ 1879661 w 2331489"/>
              <a:gd name="connsiteY1" fmla="*/ 0 h 3426808"/>
              <a:gd name="connsiteX2" fmla="*/ 2331489 w 2331489"/>
              <a:gd name="connsiteY2" fmla="*/ 2296551 h 3426808"/>
              <a:gd name="connsiteX3" fmla="*/ 1982220 w 2331489"/>
              <a:gd name="connsiteY3" fmla="*/ 3426808 h 3426808"/>
              <a:gd name="connsiteX4" fmla="*/ 851962 w 2331489"/>
              <a:gd name="connsiteY4" fmla="*/ 3426808 h 3426808"/>
              <a:gd name="connsiteX5" fmla="*/ 0 w 2331489"/>
              <a:gd name="connsiteY5" fmla="*/ 586536 h 3426808"/>
              <a:gd name="connsiteX0" fmla="*/ 0 w 2331489"/>
              <a:gd name="connsiteY0" fmla="*/ 0 h 2840272"/>
              <a:gd name="connsiteX1" fmla="*/ 1988123 w 2331489"/>
              <a:gd name="connsiteY1" fmla="*/ 384710 h 2840272"/>
              <a:gd name="connsiteX2" fmla="*/ 2331489 w 2331489"/>
              <a:gd name="connsiteY2" fmla="*/ 1710015 h 2840272"/>
              <a:gd name="connsiteX3" fmla="*/ 1982220 w 2331489"/>
              <a:gd name="connsiteY3" fmla="*/ 2840272 h 2840272"/>
              <a:gd name="connsiteX4" fmla="*/ 851962 w 2331489"/>
              <a:gd name="connsiteY4" fmla="*/ 2840272 h 2840272"/>
              <a:gd name="connsiteX5" fmla="*/ 0 w 2331489"/>
              <a:gd name="connsiteY5" fmla="*/ 0 h 2840272"/>
              <a:gd name="connsiteX0" fmla="*/ 0 w 2960016"/>
              <a:gd name="connsiteY0" fmla="*/ 0 h 2840272"/>
              <a:gd name="connsiteX1" fmla="*/ 1988123 w 2960016"/>
              <a:gd name="connsiteY1" fmla="*/ 384710 h 2840272"/>
              <a:gd name="connsiteX2" fmla="*/ 2331489 w 2960016"/>
              <a:gd name="connsiteY2" fmla="*/ 1710015 h 2840272"/>
              <a:gd name="connsiteX3" fmla="*/ 2960016 w 2960016"/>
              <a:gd name="connsiteY3" fmla="*/ 2219646 h 2840272"/>
              <a:gd name="connsiteX4" fmla="*/ 851962 w 2960016"/>
              <a:gd name="connsiteY4" fmla="*/ 2840272 h 2840272"/>
              <a:gd name="connsiteX5" fmla="*/ 0 w 2960016"/>
              <a:gd name="connsiteY5" fmla="*/ 0 h 2840272"/>
              <a:gd name="connsiteX0" fmla="*/ 0 w 2960016"/>
              <a:gd name="connsiteY0" fmla="*/ 461808 h 3302080"/>
              <a:gd name="connsiteX1" fmla="*/ 1868922 w 2960016"/>
              <a:gd name="connsiteY1" fmla="*/ 0 h 3302080"/>
              <a:gd name="connsiteX2" fmla="*/ 2331489 w 2960016"/>
              <a:gd name="connsiteY2" fmla="*/ 2171823 h 3302080"/>
              <a:gd name="connsiteX3" fmla="*/ 2960016 w 2960016"/>
              <a:gd name="connsiteY3" fmla="*/ 2681454 h 3302080"/>
              <a:gd name="connsiteX4" fmla="*/ 851962 w 2960016"/>
              <a:gd name="connsiteY4" fmla="*/ 3302080 h 3302080"/>
              <a:gd name="connsiteX5" fmla="*/ 0 w 2960016"/>
              <a:gd name="connsiteY5" fmla="*/ 461808 h 3302080"/>
              <a:gd name="connsiteX0" fmla="*/ 0 w 2960016"/>
              <a:gd name="connsiteY0" fmla="*/ 559126 h 3399398"/>
              <a:gd name="connsiteX1" fmla="*/ 1896078 w 2960016"/>
              <a:gd name="connsiteY1" fmla="*/ 0 h 3399398"/>
              <a:gd name="connsiteX2" fmla="*/ 2331489 w 2960016"/>
              <a:gd name="connsiteY2" fmla="*/ 2269141 h 3399398"/>
              <a:gd name="connsiteX3" fmla="*/ 2960016 w 2960016"/>
              <a:gd name="connsiteY3" fmla="*/ 2778772 h 3399398"/>
              <a:gd name="connsiteX4" fmla="*/ 851962 w 2960016"/>
              <a:gd name="connsiteY4" fmla="*/ 3399398 h 3399398"/>
              <a:gd name="connsiteX5" fmla="*/ 0 w 2960016"/>
              <a:gd name="connsiteY5" fmla="*/ 559126 h 3399398"/>
              <a:gd name="connsiteX0" fmla="*/ 0 w 2960016"/>
              <a:gd name="connsiteY0" fmla="*/ 568791 h 3409063"/>
              <a:gd name="connsiteX1" fmla="*/ 1901243 w 2960016"/>
              <a:gd name="connsiteY1" fmla="*/ 0 h 3409063"/>
              <a:gd name="connsiteX2" fmla="*/ 2331489 w 2960016"/>
              <a:gd name="connsiteY2" fmla="*/ 2278806 h 3409063"/>
              <a:gd name="connsiteX3" fmla="*/ 2960016 w 2960016"/>
              <a:gd name="connsiteY3" fmla="*/ 2788437 h 3409063"/>
              <a:gd name="connsiteX4" fmla="*/ 851962 w 2960016"/>
              <a:gd name="connsiteY4" fmla="*/ 3409063 h 3409063"/>
              <a:gd name="connsiteX5" fmla="*/ 0 w 2960016"/>
              <a:gd name="connsiteY5" fmla="*/ 568791 h 3409063"/>
              <a:gd name="connsiteX0" fmla="*/ 0 w 2960016"/>
              <a:gd name="connsiteY0" fmla="*/ 568791 h 3409063"/>
              <a:gd name="connsiteX1" fmla="*/ 1901243 w 2960016"/>
              <a:gd name="connsiteY1" fmla="*/ 0 h 3409063"/>
              <a:gd name="connsiteX2" fmla="*/ 2770228 w 2960016"/>
              <a:gd name="connsiteY2" fmla="*/ 655633 h 3409063"/>
              <a:gd name="connsiteX3" fmla="*/ 2960016 w 2960016"/>
              <a:gd name="connsiteY3" fmla="*/ 2788437 h 3409063"/>
              <a:gd name="connsiteX4" fmla="*/ 851962 w 2960016"/>
              <a:gd name="connsiteY4" fmla="*/ 3409063 h 3409063"/>
              <a:gd name="connsiteX5" fmla="*/ 0 w 2960016"/>
              <a:gd name="connsiteY5" fmla="*/ 568791 h 3409063"/>
              <a:gd name="connsiteX0" fmla="*/ 0 w 2960016"/>
              <a:gd name="connsiteY0" fmla="*/ 568791 h 3409063"/>
              <a:gd name="connsiteX1" fmla="*/ 1901243 w 2960016"/>
              <a:gd name="connsiteY1" fmla="*/ 0 h 3409063"/>
              <a:gd name="connsiteX2" fmla="*/ 2791242 w 2960016"/>
              <a:gd name="connsiteY2" fmla="*/ 683082 h 3409063"/>
              <a:gd name="connsiteX3" fmla="*/ 2960016 w 2960016"/>
              <a:gd name="connsiteY3" fmla="*/ 2788437 h 3409063"/>
              <a:gd name="connsiteX4" fmla="*/ 851962 w 2960016"/>
              <a:gd name="connsiteY4" fmla="*/ 3409063 h 3409063"/>
              <a:gd name="connsiteX5" fmla="*/ 0 w 2960016"/>
              <a:gd name="connsiteY5" fmla="*/ 568791 h 3409063"/>
              <a:gd name="connsiteX0" fmla="*/ 0 w 2757293"/>
              <a:gd name="connsiteY0" fmla="*/ 523612 h 3409063"/>
              <a:gd name="connsiteX1" fmla="*/ 1698520 w 2757293"/>
              <a:gd name="connsiteY1" fmla="*/ 0 h 3409063"/>
              <a:gd name="connsiteX2" fmla="*/ 2588519 w 2757293"/>
              <a:gd name="connsiteY2" fmla="*/ 683082 h 3409063"/>
              <a:gd name="connsiteX3" fmla="*/ 2757293 w 2757293"/>
              <a:gd name="connsiteY3" fmla="*/ 2788437 h 3409063"/>
              <a:gd name="connsiteX4" fmla="*/ 649239 w 2757293"/>
              <a:gd name="connsiteY4" fmla="*/ 3409063 h 3409063"/>
              <a:gd name="connsiteX5" fmla="*/ 0 w 2757293"/>
              <a:gd name="connsiteY5" fmla="*/ 523612 h 3409063"/>
              <a:gd name="connsiteX0" fmla="*/ 0 w 2757293"/>
              <a:gd name="connsiteY0" fmla="*/ 523612 h 3356869"/>
              <a:gd name="connsiteX1" fmla="*/ 1698520 w 2757293"/>
              <a:gd name="connsiteY1" fmla="*/ 0 h 3356869"/>
              <a:gd name="connsiteX2" fmla="*/ 2588519 w 2757293"/>
              <a:gd name="connsiteY2" fmla="*/ 683082 h 3356869"/>
              <a:gd name="connsiteX3" fmla="*/ 2757293 w 2757293"/>
              <a:gd name="connsiteY3" fmla="*/ 2788437 h 3356869"/>
              <a:gd name="connsiteX4" fmla="*/ 821248 w 2757293"/>
              <a:gd name="connsiteY4" fmla="*/ 3356869 h 3356869"/>
              <a:gd name="connsiteX5" fmla="*/ 0 w 2757293"/>
              <a:gd name="connsiteY5" fmla="*/ 523612 h 3356869"/>
              <a:gd name="connsiteX0" fmla="*/ 0 w 2785738"/>
              <a:gd name="connsiteY0" fmla="*/ 523612 h 3356869"/>
              <a:gd name="connsiteX1" fmla="*/ 1698520 w 2785738"/>
              <a:gd name="connsiteY1" fmla="*/ 0 h 3356869"/>
              <a:gd name="connsiteX2" fmla="*/ 2588519 w 2785738"/>
              <a:gd name="connsiteY2" fmla="*/ 683082 h 3356869"/>
              <a:gd name="connsiteX3" fmla="*/ 2785738 w 2785738"/>
              <a:gd name="connsiteY3" fmla="*/ 2787973 h 3356869"/>
              <a:gd name="connsiteX4" fmla="*/ 821248 w 2785738"/>
              <a:gd name="connsiteY4" fmla="*/ 3356869 h 3356869"/>
              <a:gd name="connsiteX5" fmla="*/ 0 w 2785738"/>
              <a:gd name="connsiteY5" fmla="*/ 523612 h 3356869"/>
              <a:gd name="connsiteX0" fmla="*/ 0 w 2785738"/>
              <a:gd name="connsiteY0" fmla="*/ 523612 h 3352331"/>
              <a:gd name="connsiteX1" fmla="*/ 1698520 w 2785738"/>
              <a:gd name="connsiteY1" fmla="*/ 0 h 3352331"/>
              <a:gd name="connsiteX2" fmla="*/ 2588519 w 2785738"/>
              <a:gd name="connsiteY2" fmla="*/ 683082 h 3352331"/>
              <a:gd name="connsiteX3" fmla="*/ 2785738 w 2785738"/>
              <a:gd name="connsiteY3" fmla="*/ 2787973 h 3352331"/>
              <a:gd name="connsiteX4" fmla="*/ 836205 w 2785738"/>
              <a:gd name="connsiteY4" fmla="*/ 3352331 h 3352331"/>
              <a:gd name="connsiteX5" fmla="*/ 0 w 2785738"/>
              <a:gd name="connsiteY5" fmla="*/ 523612 h 3352331"/>
              <a:gd name="connsiteX0" fmla="*/ 0 w 2785738"/>
              <a:gd name="connsiteY0" fmla="*/ 523612 h 3352331"/>
              <a:gd name="connsiteX1" fmla="*/ 1698520 w 2785738"/>
              <a:gd name="connsiteY1" fmla="*/ 0 h 3352331"/>
              <a:gd name="connsiteX2" fmla="*/ 2617428 w 2785738"/>
              <a:gd name="connsiteY2" fmla="*/ 711063 h 3352331"/>
              <a:gd name="connsiteX3" fmla="*/ 2785738 w 2785738"/>
              <a:gd name="connsiteY3" fmla="*/ 2787973 h 3352331"/>
              <a:gd name="connsiteX4" fmla="*/ 836205 w 2785738"/>
              <a:gd name="connsiteY4" fmla="*/ 3352331 h 3352331"/>
              <a:gd name="connsiteX5" fmla="*/ 0 w 2785738"/>
              <a:gd name="connsiteY5" fmla="*/ 523612 h 3352331"/>
              <a:gd name="connsiteX0" fmla="*/ 0 w 2785738"/>
              <a:gd name="connsiteY0" fmla="*/ 523612 h 3352331"/>
              <a:gd name="connsiteX1" fmla="*/ 1698520 w 2785738"/>
              <a:gd name="connsiteY1" fmla="*/ 0 h 3352331"/>
              <a:gd name="connsiteX2" fmla="*/ 2622638 w 2785738"/>
              <a:gd name="connsiteY2" fmla="*/ 701315 h 3352331"/>
              <a:gd name="connsiteX3" fmla="*/ 2785738 w 2785738"/>
              <a:gd name="connsiteY3" fmla="*/ 2787973 h 3352331"/>
              <a:gd name="connsiteX4" fmla="*/ 836205 w 2785738"/>
              <a:gd name="connsiteY4" fmla="*/ 3352331 h 3352331"/>
              <a:gd name="connsiteX5" fmla="*/ 0 w 2785738"/>
              <a:gd name="connsiteY5" fmla="*/ 523612 h 3352331"/>
              <a:gd name="connsiteX0" fmla="*/ 0 w 2785738"/>
              <a:gd name="connsiteY0" fmla="*/ 523612 h 3352331"/>
              <a:gd name="connsiteX1" fmla="*/ 1698520 w 2785738"/>
              <a:gd name="connsiteY1" fmla="*/ 0 h 3352331"/>
              <a:gd name="connsiteX2" fmla="*/ 2622290 w 2785738"/>
              <a:gd name="connsiteY2" fmla="*/ 679501 h 3352331"/>
              <a:gd name="connsiteX3" fmla="*/ 2785738 w 2785738"/>
              <a:gd name="connsiteY3" fmla="*/ 2787973 h 3352331"/>
              <a:gd name="connsiteX4" fmla="*/ 836205 w 2785738"/>
              <a:gd name="connsiteY4" fmla="*/ 3352331 h 3352331"/>
              <a:gd name="connsiteX5" fmla="*/ 0 w 2785738"/>
              <a:gd name="connsiteY5" fmla="*/ 523612 h 3352331"/>
              <a:gd name="connsiteX0" fmla="*/ 0 w 2785738"/>
              <a:gd name="connsiteY0" fmla="*/ 515010 h 3343729"/>
              <a:gd name="connsiteX1" fmla="*/ 1701080 w 2785738"/>
              <a:gd name="connsiteY1" fmla="*/ 0 h 3343729"/>
              <a:gd name="connsiteX2" fmla="*/ 2622290 w 2785738"/>
              <a:gd name="connsiteY2" fmla="*/ 670899 h 3343729"/>
              <a:gd name="connsiteX3" fmla="*/ 2785738 w 2785738"/>
              <a:gd name="connsiteY3" fmla="*/ 2779371 h 3343729"/>
              <a:gd name="connsiteX4" fmla="*/ 836205 w 2785738"/>
              <a:gd name="connsiteY4" fmla="*/ 3343729 h 3343729"/>
              <a:gd name="connsiteX5" fmla="*/ 0 w 2785738"/>
              <a:gd name="connsiteY5" fmla="*/ 515010 h 3343729"/>
              <a:gd name="connsiteX0" fmla="*/ 0 w 2785738"/>
              <a:gd name="connsiteY0" fmla="*/ 515010 h 3343729"/>
              <a:gd name="connsiteX1" fmla="*/ 1701080 w 2785738"/>
              <a:gd name="connsiteY1" fmla="*/ 0 h 3343729"/>
              <a:gd name="connsiteX2" fmla="*/ 2623744 w 2785738"/>
              <a:gd name="connsiteY2" fmla="*/ 686108 h 3343729"/>
              <a:gd name="connsiteX3" fmla="*/ 2785738 w 2785738"/>
              <a:gd name="connsiteY3" fmla="*/ 2779371 h 3343729"/>
              <a:gd name="connsiteX4" fmla="*/ 836205 w 2785738"/>
              <a:gd name="connsiteY4" fmla="*/ 3343729 h 3343729"/>
              <a:gd name="connsiteX5" fmla="*/ 0 w 2785738"/>
              <a:gd name="connsiteY5" fmla="*/ 515010 h 3343729"/>
              <a:gd name="connsiteX0" fmla="*/ 0 w 2785738"/>
              <a:gd name="connsiteY0" fmla="*/ 515010 h 3343729"/>
              <a:gd name="connsiteX1" fmla="*/ 1701080 w 2785738"/>
              <a:gd name="connsiteY1" fmla="*/ 0 h 3343729"/>
              <a:gd name="connsiteX2" fmla="*/ 2629367 w 2785738"/>
              <a:gd name="connsiteY2" fmla="*/ 684368 h 3343729"/>
              <a:gd name="connsiteX3" fmla="*/ 2785738 w 2785738"/>
              <a:gd name="connsiteY3" fmla="*/ 2779371 h 3343729"/>
              <a:gd name="connsiteX4" fmla="*/ 836205 w 2785738"/>
              <a:gd name="connsiteY4" fmla="*/ 3343729 h 3343729"/>
              <a:gd name="connsiteX5" fmla="*/ 0 w 2785738"/>
              <a:gd name="connsiteY5" fmla="*/ 515010 h 3343729"/>
              <a:gd name="connsiteX0" fmla="*/ 0 w 2751994"/>
              <a:gd name="connsiteY0" fmla="*/ 515010 h 3343729"/>
              <a:gd name="connsiteX1" fmla="*/ 1701080 w 2751994"/>
              <a:gd name="connsiteY1" fmla="*/ 0 h 3343729"/>
              <a:gd name="connsiteX2" fmla="*/ 2629367 w 2751994"/>
              <a:gd name="connsiteY2" fmla="*/ 684368 h 3343729"/>
              <a:gd name="connsiteX3" fmla="*/ 2751994 w 2751994"/>
              <a:gd name="connsiteY3" fmla="*/ 2789814 h 3343729"/>
              <a:gd name="connsiteX4" fmla="*/ 836205 w 2751994"/>
              <a:gd name="connsiteY4" fmla="*/ 3343729 h 3343729"/>
              <a:gd name="connsiteX5" fmla="*/ 0 w 2751994"/>
              <a:gd name="connsiteY5" fmla="*/ 515010 h 3343729"/>
              <a:gd name="connsiteX0" fmla="*/ 0 w 2790508"/>
              <a:gd name="connsiteY0" fmla="*/ 515010 h 3343729"/>
              <a:gd name="connsiteX1" fmla="*/ 1701080 w 2790508"/>
              <a:gd name="connsiteY1" fmla="*/ 0 h 3343729"/>
              <a:gd name="connsiteX2" fmla="*/ 2629367 w 2790508"/>
              <a:gd name="connsiteY2" fmla="*/ 684368 h 3343729"/>
              <a:gd name="connsiteX3" fmla="*/ 2790508 w 2790508"/>
              <a:gd name="connsiteY3" fmla="*/ 2774765 h 3343729"/>
              <a:gd name="connsiteX4" fmla="*/ 836205 w 2790508"/>
              <a:gd name="connsiteY4" fmla="*/ 3343729 h 3343729"/>
              <a:gd name="connsiteX5" fmla="*/ 0 w 2790508"/>
              <a:gd name="connsiteY5" fmla="*/ 515010 h 3343729"/>
              <a:gd name="connsiteX0" fmla="*/ 0 w 2767077"/>
              <a:gd name="connsiteY0" fmla="*/ 515658 h 3343729"/>
              <a:gd name="connsiteX1" fmla="*/ 1677649 w 2767077"/>
              <a:gd name="connsiteY1" fmla="*/ 0 h 3343729"/>
              <a:gd name="connsiteX2" fmla="*/ 2605936 w 2767077"/>
              <a:gd name="connsiteY2" fmla="*/ 684368 h 3343729"/>
              <a:gd name="connsiteX3" fmla="*/ 2767077 w 2767077"/>
              <a:gd name="connsiteY3" fmla="*/ 2774765 h 3343729"/>
              <a:gd name="connsiteX4" fmla="*/ 812774 w 2767077"/>
              <a:gd name="connsiteY4" fmla="*/ 3343729 h 3343729"/>
              <a:gd name="connsiteX5" fmla="*/ 0 w 2767077"/>
              <a:gd name="connsiteY5" fmla="*/ 515658 h 3343729"/>
              <a:gd name="connsiteX0" fmla="*/ 0 w 2767077"/>
              <a:gd name="connsiteY0" fmla="*/ 515658 h 3410580"/>
              <a:gd name="connsiteX1" fmla="*/ 1677649 w 2767077"/>
              <a:gd name="connsiteY1" fmla="*/ 0 h 3410580"/>
              <a:gd name="connsiteX2" fmla="*/ 2605936 w 2767077"/>
              <a:gd name="connsiteY2" fmla="*/ 684368 h 3410580"/>
              <a:gd name="connsiteX3" fmla="*/ 2767077 w 2767077"/>
              <a:gd name="connsiteY3" fmla="*/ 2774765 h 3410580"/>
              <a:gd name="connsiteX4" fmla="*/ 852029 w 2767077"/>
              <a:gd name="connsiteY4" fmla="*/ 3410580 h 3410580"/>
              <a:gd name="connsiteX5" fmla="*/ 0 w 2767077"/>
              <a:gd name="connsiteY5" fmla="*/ 515658 h 3410580"/>
              <a:gd name="connsiteX0" fmla="*/ 0 w 2775368"/>
              <a:gd name="connsiteY0" fmla="*/ 515658 h 3410580"/>
              <a:gd name="connsiteX1" fmla="*/ 1677649 w 2775368"/>
              <a:gd name="connsiteY1" fmla="*/ 0 h 3410580"/>
              <a:gd name="connsiteX2" fmla="*/ 2605936 w 2775368"/>
              <a:gd name="connsiteY2" fmla="*/ 684368 h 3410580"/>
              <a:gd name="connsiteX3" fmla="*/ 2775368 w 2775368"/>
              <a:gd name="connsiteY3" fmla="*/ 2815647 h 3410580"/>
              <a:gd name="connsiteX4" fmla="*/ 852029 w 2775368"/>
              <a:gd name="connsiteY4" fmla="*/ 3410580 h 3410580"/>
              <a:gd name="connsiteX5" fmla="*/ 0 w 2775368"/>
              <a:gd name="connsiteY5" fmla="*/ 515658 h 3410580"/>
              <a:gd name="connsiteX0" fmla="*/ 0 w 2775368"/>
              <a:gd name="connsiteY0" fmla="*/ 515658 h 3334950"/>
              <a:gd name="connsiteX1" fmla="*/ 1677649 w 2775368"/>
              <a:gd name="connsiteY1" fmla="*/ 0 h 3334950"/>
              <a:gd name="connsiteX2" fmla="*/ 2605936 w 2775368"/>
              <a:gd name="connsiteY2" fmla="*/ 684368 h 3334950"/>
              <a:gd name="connsiteX3" fmla="*/ 2775368 w 2775368"/>
              <a:gd name="connsiteY3" fmla="*/ 2815647 h 3334950"/>
              <a:gd name="connsiteX4" fmla="*/ 841146 w 2775368"/>
              <a:gd name="connsiteY4" fmla="*/ 3334950 h 3334950"/>
              <a:gd name="connsiteX5" fmla="*/ 0 w 2775368"/>
              <a:gd name="connsiteY5" fmla="*/ 515658 h 3334950"/>
              <a:gd name="connsiteX0" fmla="*/ 0 w 2746751"/>
              <a:gd name="connsiteY0" fmla="*/ 515658 h 3334950"/>
              <a:gd name="connsiteX1" fmla="*/ 1677649 w 2746751"/>
              <a:gd name="connsiteY1" fmla="*/ 0 h 3334950"/>
              <a:gd name="connsiteX2" fmla="*/ 2605936 w 2746751"/>
              <a:gd name="connsiteY2" fmla="*/ 684368 h 3334950"/>
              <a:gd name="connsiteX3" fmla="*/ 2746751 w 2746751"/>
              <a:gd name="connsiteY3" fmla="*/ 2745504 h 3334950"/>
              <a:gd name="connsiteX4" fmla="*/ 841146 w 2746751"/>
              <a:gd name="connsiteY4" fmla="*/ 3334950 h 3334950"/>
              <a:gd name="connsiteX5" fmla="*/ 0 w 2746751"/>
              <a:gd name="connsiteY5" fmla="*/ 515658 h 3334950"/>
              <a:gd name="connsiteX0" fmla="*/ 0 w 2769666"/>
              <a:gd name="connsiteY0" fmla="*/ 454669 h 3334950"/>
              <a:gd name="connsiteX1" fmla="*/ 1700564 w 2769666"/>
              <a:gd name="connsiteY1" fmla="*/ 0 h 3334950"/>
              <a:gd name="connsiteX2" fmla="*/ 2628851 w 2769666"/>
              <a:gd name="connsiteY2" fmla="*/ 684368 h 3334950"/>
              <a:gd name="connsiteX3" fmla="*/ 2769666 w 2769666"/>
              <a:gd name="connsiteY3" fmla="*/ 2745504 h 3334950"/>
              <a:gd name="connsiteX4" fmla="*/ 864061 w 2769666"/>
              <a:gd name="connsiteY4" fmla="*/ 3334950 h 3334950"/>
              <a:gd name="connsiteX5" fmla="*/ 0 w 2769666"/>
              <a:gd name="connsiteY5" fmla="*/ 454669 h 3334950"/>
              <a:gd name="connsiteX0" fmla="*/ 0 w 2769666"/>
              <a:gd name="connsiteY0" fmla="*/ 494347 h 3374628"/>
              <a:gd name="connsiteX1" fmla="*/ 1703063 w 2769666"/>
              <a:gd name="connsiteY1" fmla="*/ 0 h 3374628"/>
              <a:gd name="connsiteX2" fmla="*/ 2628851 w 2769666"/>
              <a:gd name="connsiteY2" fmla="*/ 724046 h 3374628"/>
              <a:gd name="connsiteX3" fmla="*/ 2769666 w 2769666"/>
              <a:gd name="connsiteY3" fmla="*/ 2785182 h 3374628"/>
              <a:gd name="connsiteX4" fmla="*/ 864061 w 2769666"/>
              <a:gd name="connsiteY4" fmla="*/ 3374628 h 3374628"/>
              <a:gd name="connsiteX5" fmla="*/ 0 w 2769666"/>
              <a:gd name="connsiteY5" fmla="*/ 494347 h 3374628"/>
              <a:gd name="connsiteX0" fmla="*/ 0 w 2769666"/>
              <a:gd name="connsiteY0" fmla="*/ 494347 h 3374628"/>
              <a:gd name="connsiteX1" fmla="*/ 1703063 w 2769666"/>
              <a:gd name="connsiteY1" fmla="*/ 0 h 3374628"/>
              <a:gd name="connsiteX2" fmla="*/ 2601570 w 2769666"/>
              <a:gd name="connsiteY2" fmla="*/ 664407 h 3374628"/>
              <a:gd name="connsiteX3" fmla="*/ 2769666 w 2769666"/>
              <a:gd name="connsiteY3" fmla="*/ 2785182 h 3374628"/>
              <a:gd name="connsiteX4" fmla="*/ 864061 w 2769666"/>
              <a:gd name="connsiteY4" fmla="*/ 3374628 h 3374628"/>
              <a:gd name="connsiteX5" fmla="*/ 0 w 2769666"/>
              <a:gd name="connsiteY5" fmla="*/ 494347 h 3374628"/>
              <a:gd name="connsiteX0" fmla="*/ 0 w 2761298"/>
              <a:gd name="connsiteY0" fmla="*/ 488302 h 3374628"/>
              <a:gd name="connsiteX1" fmla="*/ 1694695 w 2761298"/>
              <a:gd name="connsiteY1" fmla="*/ 0 h 3374628"/>
              <a:gd name="connsiteX2" fmla="*/ 2593202 w 2761298"/>
              <a:gd name="connsiteY2" fmla="*/ 664407 h 3374628"/>
              <a:gd name="connsiteX3" fmla="*/ 2761298 w 2761298"/>
              <a:gd name="connsiteY3" fmla="*/ 2785182 h 3374628"/>
              <a:gd name="connsiteX4" fmla="*/ 855693 w 2761298"/>
              <a:gd name="connsiteY4" fmla="*/ 3374628 h 3374628"/>
              <a:gd name="connsiteX5" fmla="*/ 0 w 2761298"/>
              <a:gd name="connsiteY5" fmla="*/ 488302 h 3374628"/>
              <a:gd name="connsiteX0" fmla="*/ 0 w 2761298"/>
              <a:gd name="connsiteY0" fmla="*/ 488302 h 3372707"/>
              <a:gd name="connsiteX1" fmla="*/ 1694695 w 2761298"/>
              <a:gd name="connsiteY1" fmla="*/ 0 h 3372707"/>
              <a:gd name="connsiteX2" fmla="*/ 2593202 w 2761298"/>
              <a:gd name="connsiteY2" fmla="*/ 664407 h 3372707"/>
              <a:gd name="connsiteX3" fmla="*/ 2761298 w 2761298"/>
              <a:gd name="connsiteY3" fmla="*/ 2785182 h 3372707"/>
              <a:gd name="connsiteX4" fmla="*/ 861900 w 2761298"/>
              <a:gd name="connsiteY4" fmla="*/ 3372707 h 3372707"/>
              <a:gd name="connsiteX5" fmla="*/ 0 w 2761298"/>
              <a:gd name="connsiteY5" fmla="*/ 488302 h 337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1298" h="3372707">
                <a:moveTo>
                  <a:pt x="0" y="488302"/>
                </a:moveTo>
                <a:lnTo>
                  <a:pt x="1694695" y="0"/>
                </a:lnTo>
                <a:lnTo>
                  <a:pt x="2593202" y="664407"/>
                </a:lnTo>
                <a:lnTo>
                  <a:pt x="2761298" y="2785182"/>
                </a:lnTo>
                <a:lnTo>
                  <a:pt x="861900" y="3372707"/>
                </a:lnTo>
                <a:lnTo>
                  <a:pt x="0" y="488302"/>
                </a:lnTo>
                <a:close/>
              </a:path>
            </a:pathLst>
          </a:custGeom>
          <a:solidFill>
            <a:sysClr val="window" lastClr="FFFFFF">
              <a:lumMod val="85000"/>
            </a:sys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white"/>
              </a:solidFill>
              <a:effectLst/>
              <a:uLnTx/>
              <a:uFillTx/>
              <a:latin typeface="Calibri"/>
              <a:ea typeface="+mn-ea"/>
              <a:cs typeface="+mn-cs"/>
            </a:endParaRPr>
          </a:p>
        </p:txBody>
      </p:sp>
      <p:sp>
        <p:nvSpPr>
          <p:cNvPr id="4" name="Pentagon 152">
            <a:extLst>
              <a:ext uri="{FF2B5EF4-FFF2-40B4-BE49-F238E27FC236}">
                <a16:creationId xmlns:a16="http://schemas.microsoft.com/office/drawing/2014/main" id="{02CAB5D7-8C7B-BB27-D593-3C0F60110709}"/>
              </a:ext>
            </a:extLst>
          </p:cNvPr>
          <p:cNvSpPr/>
          <p:nvPr/>
        </p:nvSpPr>
        <p:spPr>
          <a:xfrm rot="15187202" flipV="1">
            <a:off x="3497283" y="4045207"/>
            <a:ext cx="3700988" cy="2743502"/>
          </a:xfrm>
          <a:custGeom>
            <a:avLst/>
            <a:gdLst>
              <a:gd name="connsiteX0" fmla="*/ 2 w 1828800"/>
              <a:gd name="connsiteY0" fmla="*/ 698538 h 1828800"/>
              <a:gd name="connsiteX1" fmla="*/ 914400 w 1828800"/>
              <a:gd name="connsiteY1" fmla="*/ 0 h 1828800"/>
              <a:gd name="connsiteX2" fmla="*/ 1828798 w 1828800"/>
              <a:gd name="connsiteY2" fmla="*/ 698538 h 1828800"/>
              <a:gd name="connsiteX3" fmla="*/ 1479529 w 1828800"/>
              <a:gd name="connsiteY3" fmla="*/ 1828795 h 1828800"/>
              <a:gd name="connsiteX4" fmla="*/ 349271 w 1828800"/>
              <a:gd name="connsiteY4" fmla="*/ 1828795 h 1828800"/>
              <a:gd name="connsiteX5" fmla="*/ 2 w 1828800"/>
              <a:gd name="connsiteY5" fmla="*/ 698538 h 1828800"/>
              <a:gd name="connsiteX0" fmla="*/ 0 w 2331489"/>
              <a:gd name="connsiteY0" fmla="*/ 0 h 2840272"/>
              <a:gd name="connsiteX1" fmla="*/ 1417091 w 2331489"/>
              <a:gd name="connsiteY1" fmla="*/ 1011477 h 2840272"/>
              <a:gd name="connsiteX2" fmla="*/ 2331489 w 2331489"/>
              <a:gd name="connsiteY2" fmla="*/ 1710015 h 2840272"/>
              <a:gd name="connsiteX3" fmla="*/ 1982220 w 2331489"/>
              <a:gd name="connsiteY3" fmla="*/ 2840272 h 2840272"/>
              <a:gd name="connsiteX4" fmla="*/ 851962 w 2331489"/>
              <a:gd name="connsiteY4" fmla="*/ 2840272 h 2840272"/>
              <a:gd name="connsiteX5" fmla="*/ 0 w 2331489"/>
              <a:gd name="connsiteY5" fmla="*/ 0 h 2840272"/>
              <a:gd name="connsiteX0" fmla="*/ 0 w 2331489"/>
              <a:gd name="connsiteY0" fmla="*/ 586536 h 3426808"/>
              <a:gd name="connsiteX1" fmla="*/ 1879661 w 2331489"/>
              <a:gd name="connsiteY1" fmla="*/ 0 h 3426808"/>
              <a:gd name="connsiteX2" fmla="*/ 2331489 w 2331489"/>
              <a:gd name="connsiteY2" fmla="*/ 2296551 h 3426808"/>
              <a:gd name="connsiteX3" fmla="*/ 1982220 w 2331489"/>
              <a:gd name="connsiteY3" fmla="*/ 3426808 h 3426808"/>
              <a:gd name="connsiteX4" fmla="*/ 851962 w 2331489"/>
              <a:gd name="connsiteY4" fmla="*/ 3426808 h 3426808"/>
              <a:gd name="connsiteX5" fmla="*/ 0 w 2331489"/>
              <a:gd name="connsiteY5" fmla="*/ 586536 h 3426808"/>
              <a:gd name="connsiteX0" fmla="*/ 0 w 2331489"/>
              <a:gd name="connsiteY0" fmla="*/ 0 h 2840272"/>
              <a:gd name="connsiteX1" fmla="*/ 1988123 w 2331489"/>
              <a:gd name="connsiteY1" fmla="*/ 384710 h 2840272"/>
              <a:gd name="connsiteX2" fmla="*/ 2331489 w 2331489"/>
              <a:gd name="connsiteY2" fmla="*/ 1710015 h 2840272"/>
              <a:gd name="connsiteX3" fmla="*/ 1982220 w 2331489"/>
              <a:gd name="connsiteY3" fmla="*/ 2840272 h 2840272"/>
              <a:gd name="connsiteX4" fmla="*/ 851962 w 2331489"/>
              <a:gd name="connsiteY4" fmla="*/ 2840272 h 2840272"/>
              <a:gd name="connsiteX5" fmla="*/ 0 w 2331489"/>
              <a:gd name="connsiteY5" fmla="*/ 0 h 2840272"/>
              <a:gd name="connsiteX0" fmla="*/ 0 w 2960016"/>
              <a:gd name="connsiteY0" fmla="*/ 0 h 2840272"/>
              <a:gd name="connsiteX1" fmla="*/ 1988123 w 2960016"/>
              <a:gd name="connsiteY1" fmla="*/ 384710 h 2840272"/>
              <a:gd name="connsiteX2" fmla="*/ 2331489 w 2960016"/>
              <a:gd name="connsiteY2" fmla="*/ 1710015 h 2840272"/>
              <a:gd name="connsiteX3" fmla="*/ 2960016 w 2960016"/>
              <a:gd name="connsiteY3" fmla="*/ 2219646 h 2840272"/>
              <a:gd name="connsiteX4" fmla="*/ 851962 w 2960016"/>
              <a:gd name="connsiteY4" fmla="*/ 2840272 h 2840272"/>
              <a:gd name="connsiteX5" fmla="*/ 0 w 2960016"/>
              <a:gd name="connsiteY5" fmla="*/ 0 h 2840272"/>
              <a:gd name="connsiteX0" fmla="*/ 0 w 2960016"/>
              <a:gd name="connsiteY0" fmla="*/ 461808 h 3302080"/>
              <a:gd name="connsiteX1" fmla="*/ 1868922 w 2960016"/>
              <a:gd name="connsiteY1" fmla="*/ 0 h 3302080"/>
              <a:gd name="connsiteX2" fmla="*/ 2331489 w 2960016"/>
              <a:gd name="connsiteY2" fmla="*/ 2171823 h 3302080"/>
              <a:gd name="connsiteX3" fmla="*/ 2960016 w 2960016"/>
              <a:gd name="connsiteY3" fmla="*/ 2681454 h 3302080"/>
              <a:gd name="connsiteX4" fmla="*/ 851962 w 2960016"/>
              <a:gd name="connsiteY4" fmla="*/ 3302080 h 3302080"/>
              <a:gd name="connsiteX5" fmla="*/ 0 w 2960016"/>
              <a:gd name="connsiteY5" fmla="*/ 461808 h 3302080"/>
              <a:gd name="connsiteX0" fmla="*/ 0 w 2960016"/>
              <a:gd name="connsiteY0" fmla="*/ 559126 h 3399398"/>
              <a:gd name="connsiteX1" fmla="*/ 1896078 w 2960016"/>
              <a:gd name="connsiteY1" fmla="*/ 0 h 3399398"/>
              <a:gd name="connsiteX2" fmla="*/ 2331489 w 2960016"/>
              <a:gd name="connsiteY2" fmla="*/ 2269141 h 3399398"/>
              <a:gd name="connsiteX3" fmla="*/ 2960016 w 2960016"/>
              <a:gd name="connsiteY3" fmla="*/ 2778772 h 3399398"/>
              <a:gd name="connsiteX4" fmla="*/ 851962 w 2960016"/>
              <a:gd name="connsiteY4" fmla="*/ 3399398 h 3399398"/>
              <a:gd name="connsiteX5" fmla="*/ 0 w 2960016"/>
              <a:gd name="connsiteY5" fmla="*/ 559126 h 3399398"/>
              <a:gd name="connsiteX0" fmla="*/ 0 w 2960016"/>
              <a:gd name="connsiteY0" fmla="*/ 568791 h 3409063"/>
              <a:gd name="connsiteX1" fmla="*/ 1901243 w 2960016"/>
              <a:gd name="connsiteY1" fmla="*/ 0 h 3409063"/>
              <a:gd name="connsiteX2" fmla="*/ 2331489 w 2960016"/>
              <a:gd name="connsiteY2" fmla="*/ 2278806 h 3409063"/>
              <a:gd name="connsiteX3" fmla="*/ 2960016 w 2960016"/>
              <a:gd name="connsiteY3" fmla="*/ 2788437 h 3409063"/>
              <a:gd name="connsiteX4" fmla="*/ 851962 w 2960016"/>
              <a:gd name="connsiteY4" fmla="*/ 3409063 h 3409063"/>
              <a:gd name="connsiteX5" fmla="*/ 0 w 2960016"/>
              <a:gd name="connsiteY5" fmla="*/ 568791 h 3409063"/>
              <a:gd name="connsiteX0" fmla="*/ 0 w 2960016"/>
              <a:gd name="connsiteY0" fmla="*/ 568791 h 3409063"/>
              <a:gd name="connsiteX1" fmla="*/ 1901243 w 2960016"/>
              <a:gd name="connsiteY1" fmla="*/ 0 h 3409063"/>
              <a:gd name="connsiteX2" fmla="*/ 2770228 w 2960016"/>
              <a:gd name="connsiteY2" fmla="*/ 655633 h 3409063"/>
              <a:gd name="connsiteX3" fmla="*/ 2960016 w 2960016"/>
              <a:gd name="connsiteY3" fmla="*/ 2788437 h 3409063"/>
              <a:gd name="connsiteX4" fmla="*/ 851962 w 2960016"/>
              <a:gd name="connsiteY4" fmla="*/ 3409063 h 3409063"/>
              <a:gd name="connsiteX5" fmla="*/ 0 w 2960016"/>
              <a:gd name="connsiteY5" fmla="*/ 568791 h 3409063"/>
              <a:gd name="connsiteX0" fmla="*/ 0 w 3547436"/>
              <a:gd name="connsiteY0" fmla="*/ 1068314 h 3908586"/>
              <a:gd name="connsiteX1" fmla="*/ 3547436 w 3547436"/>
              <a:gd name="connsiteY1" fmla="*/ 0 h 3908586"/>
              <a:gd name="connsiteX2" fmla="*/ 2770228 w 3547436"/>
              <a:gd name="connsiteY2" fmla="*/ 1155156 h 3908586"/>
              <a:gd name="connsiteX3" fmla="*/ 2960016 w 3547436"/>
              <a:gd name="connsiteY3" fmla="*/ 3287960 h 3908586"/>
              <a:gd name="connsiteX4" fmla="*/ 851962 w 3547436"/>
              <a:gd name="connsiteY4" fmla="*/ 3908586 h 3908586"/>
              <a:gd name="connsiteX5" fmla="*/ 0 w 3547436"/>
              <a:gd name="connsiteY5" fmla="*/ 1068314 h 3908586"/>
              <a:gd name="connsiteX0" fmla="*/ 0 w 3729962"/>
              <a:gd name="connsiteY0" fmla="*/ 1068314 h 3908586"/>
              <a:gd name="connsiteX1" fmla="*/ 3547436 w 3729962"/>
              <a:gd name="connsiteY1" fmla="*/ 0 h 3908586"/>
              <a:gd name="connsiteX2" fmla="*/ 3729962 w 3729962"/>
              <a:gd name="connsiteY2" fmla="*/ 2102935 h 3908586"/>
              <a:gd name="connsiteX3" fmla="*/ 2960016 w 3729962"/>
              <a:gd name="connsiteY3" fmla="*/ 3287960 h 3908586"/>
              <a:gd name="connsiteX4" fmla="*/ 851962 w 3729962"/>
              <a:gd name="connsiteY4" fmla="*/ 3908586 h 3908586"/>
              <a:gd name="connsiteX5" fmla="*/ 0 w 3729962"/>
              <a:gd name="connsiteY5" fmla="*/ 1068314 h 3908586"/>
              <a:gd name="connsiteX0" fmla="*/ 0 w 3729962"/>
              <a:gd name="connsiteY0" fmla="*/ 1068314 h 3908586"/>
              <a:gd name="connsiteX1" fmla="*/ 3547436 w 3729962"/>
              <a:gd name="connsiteY1" fmla="*/ 0 h 3908586"/>
              <a:gd name="connsiteX2" fmla="*/ 3729962 w 3729962"/>
              <a:gd name="connsiteY2" fmla="*/ 2102935 h 3908586"/>
              <a:gd name="connsiteX3" fmla="*/ 2605466 w 3729962"/>
              <a:gd name="connsiteY3" fmla="*/ 2893466 h 3908586"/>
              <a:gd name="connsiteX4" fmla="*/ 851962 w 3729962"/>
              <a:gd name="connsiteY4" fmla="*/ 3908586 h 3908586"/>
              <a:gd name="connsiteX5" fmla="*/ 0 w 3729962"/>
              <a:gd name="connsiteY5" fmla="*/ 1068314 h 3908586"/>
              <a:gd name="connsiteX0" fmla="*/ 0 w 3729962"/>
              <a:gd name="connsiteY0" fmla="*/ 1068314 h 3908586"/>
              <a:gd name="connsiteX1" fmla="*/ 3547436 w 3729962"/>
              <a:gd name="connsiteY1" fmla="*/ 0 h 3908586"/>
              <a:gd name="connsiteX2" fmla="*/ 3729962 w 3729962"/>
              <a:gd name="connsiteY2" fmla="*/ 2102935 h 3908586"/>
              <a:gd name="connsiteX3" fmla="*/ 2473530 w 3729962"/>
              <a:gd name="connsiteY3" fmla="*/ 2245166 h 3908586"/>
              <a:gd name="connsiteX4" fmla="*/ 851962 w 3729962"/>
              <a:gd name="connsiteY4" fmla="*/ 3908586 h 3908586"/>
              <a:gd name="connsiteX5" fmla="*/ 0 w 3729962"/>
              <a:gd name="connsiteY5" fmla="*/ 1068314 h 3908586"/>
              <a:gd name="connsiteX0" fmla="*/ 0 w 3729962"/>
              <a:gd name="connsiteY0" fmla="*/ 1068314 h 3908586"/>
              <a:gd name="connsiteX1" fmla="*/ 3547436 w 3729962"/>
              <a:gd name="connsiteY1" fmla="*/ 0 h 3908586"/>
              <a:gd name="connsiteX2" fmla="*/ 3729962 w 3729962"/>
              <a:gd name="connsiteY2" fmla="*/ 2102935 h 3908586"/>
              <a:gd name="connsiteX3" fmla="*/ 2764513 w 3729962"/>
              <a:gd name="connsiteY3" fmla="*/ 2723734 h 3908586"/>
              <a:gd name="connsiteX4" fmla="*/ 851962 w 3729962"/>
              <a:gd name="connsiteY4" fmla="*/ 3908586 h 3908586"/>
              <a:gd name="connsiteX5" fmla="*/ 0 w 3729962"/>
              <a:gd name="connsiteY5" fmla="*/ 1068314 h 3908586"/>
              <a:gd name="connsiteX0" fmla="*/ 0 w 3729962"/>
              <a:gd name="connsiteY0" fmla="*/ 1068314 h 2723734"/>
              <a:gd name="connsiteX1" fmla="*/ 3547436 w 3729962"/>
              <a:gd name="connsiteY1" fmla="*/ 0 h 2723734"/>
              <a:gd name="connsiteX2" fmla="*/ 3729962 w 3729962"/>
              <a:gd name="connsiteY2" fmla="*/ 2102935 h 2723734"/>
              <a:gd name="connsiteX3" fmla="*/ 2764513 w 3729962"/>
              <a:gd name="connsiteY3" fmla="*/ 2723734 h 2723734"/>
              <a:gd name="connsiteX4" fmla="*/ 178261 w 3729962"/>
              <a:gd name="connsiteY4" fmla="*/ 1635009 h 2723734"/>
              <a:gd name="connsiteX5" fmla="*/ 0 w 3729962"/>
              <a:gd name="connsiteY5" fmla="*/ 1068314 h 2723734"/>
              <a:gd name="connsiteX0" fmla="*/ 0 w 3729962"/>
              <a:gd name="connsiteY0" fmla="*/ 1068314 h 2723734"/>
              <a:gd name="connsiteX1" fmla="*/ 3547436 w 3729962"/>
              <a:gd name="connsiteY1" fmla="*/ 0 h 2723734"/>
              <a:gd name="connsiteX2" fmla="*/ 3729962 w 3729962"/>
              <a:gd name="connsiteY2" fmla="*/ 2102935 h 2723734"/>
              <a:gd name="connsiteX3" fmla="*/ 2764513 w 3729962"/>
              <a:gd name="connsiteY3" fmla="*/ 2723734 h 2723734"/>
              <a:gd name="connsiteX4" fmla="*/ 312603 w 3729962"/>
              <a:gd name="connsiteY4" fmla="*/ 2104421 h 2723734"/>
              <a:gd name="connsiteX5" fmla="*/ 0 w 3729962"/>
              <a:gd name="connsiteY5" fmla="*/ 1068314 h 2723734"/>
              <a:gd name="connsiteX0" fmla="*/ 0 w 3729962"/>
              <a:gd name="connsiteY0" fmla="*/ 1068314 h 2745314"/>
              <a:gd name="connsiteX1" fmla="*/ 3547436 w 3729962"/>
              <a:gd name="connsiteY1" fmla="*/ 0 h 2745314"/>
              <a:gd name="connsiteX2" fmla="*/ 3729962 w 3729962"/>
              <a:gd name="connsiteY2" fmla="*/ 2102935 h 2745314"/>
              <a:gd name="connsiteX3" fmla="*/ 2746768 w 3729962"/>
              <a:gd name="connsiteY3" fmla="*/ 2745314 h 2745314"/>
              <a:gd name="connsiteX4" fmla="*/ 312603 w 3729962"/>
              <a:gd name="connsiteY4" fmla="*/ 2104421 h 2745314"/>
              <a:gd name="connsiteX5" fmla="*/ 0 w 3729962"/>
              <a:gd name="connsiteY5" fmla="*/ 1068314 h 2745314"/>
              <a:gd name="connsiteX0" fmla="*/ 0 w 3729962"/>
              <a:gd name="connsiteY0" fmla="*/ 1068314 h 2745314"/>
              <a:gd name="connsiteX1" fmla="*/ 3547436 w 3729962"/>
              <a:gd name="connsiteY1" fmla="*/ 0 h 2745314"/>
              <a:gd name="connsiteX2" fmla="*/ 3729962 w 3729962"/>
              <a:gd name="connsiteY2" fmla="*/ 2102935 h 2745314"/>
              <a:gd name="connsiteX3" fmla="*/ 2746768 w 3729962"/>
              <a:gd name="connsiteY3" fmla="*/ 2745314 h 2745314"/>
              <a:gd name="connsiteX4" fmla="*/ 412895 w 3729962"/>
              <a:gd name="connsiteY4" fmla="*/ 2098491 h 2745314"/>
              <a:gd name="connsiteX5" fmla="*/ 0 w 3729962"/>
              <a:gd name="connsiteY5" fmla="*/ 1068314 h 2745314"/>
              <a:gd name="connsiteX0" fmla="*/ 0 w 3663454"/>
              <a:gd name="connsiteY0" fmla="*/ 1031799 h 2745314"/>
              <a:gd name="connsiteX1" fmla="*/ 3480928 w 3663454"/>
              <a:gd name="connsiteY1" fmla="*/ 0 h 2745314"/>
              <a:gd name="connsiteX2" fmla="*/ 3663454 w 3663454"/>
              <a:gd name="connsiteY2" fmla="*/ 2102935 h 2745314"/>
              <a:gd name="connsiteX3" fmla="*/ 2680260 w 3663454"/>
              <a:gd name="connsiteY3" fmla="*/ 2745314 h 2745314"/>
              <a:gd name="connsiteX4" fmla="*/ 346387 w 3663454"/>
              <a:gd name="connsiteY4" fmla="*/ 2098491 h 2745314"/>
              <a:gd name="connsiteX5" fmla="*/ 0 w 3663454"/>
              <a:gd name="connsiteY5" fmla="*/ 1031799 h 2745314"/>
              <a:gd name="connsiteX0" fmla="*/ 0 w 3644757"/>
              <a:gd name="connsiteY0" fmla="*/ 1026126 h 2745314"/>
              <a:gd name="connsiteX1" fmla="*/ 3462231 w 3644757"/>
              <a:gd name="connsiteY1" fmla="*/ 0 h 2745314"/>
              <a:gd name="connsiteX2" fmla="*/ 3644757 w 3644757"/>
              <a:gd name="connsiteY2" fmla="*/ 2102935 h 2745314"/>
              <a:gd name="connsiteX3" fmla="*/ 2661563 w 3644757"/>
              <a:gd name="connsiteY3" fmla="*/ 2745314 h 2745314"/>
              <a:gd name="connsiteX4" fmla="*/ 327690 w 3644757"/>
              <a:gd name="connsiteY4" fmla="*/ 2098491 h 2745314"/>
              <a:gd name="connsiteX5" fmla="*/ 0 w 3644757"/>
              <a:gd name="connsiteY5" fmla="*/ 1026126 h 2745314"/>
              <a:gd name="connsiteX0" fmla="*/ 0 w 3644757"/>
              <a:gd name="connsiteY0" fmla="*/ 1026126 h 2764474"/>
              <a:gd name="connsiteX1" fmla="*/ 3462231 w 3644757"/>
              <a:gd name="connsiteY1" fmla="*/ 0 h 2764474"/>
              <a:gd name="connsiteX2" fmla="*/ 3644757 w 3644757"/>
              <a:gd name="connsiteY2" fmla="*/ 2102935 h 2764474"/>
              <a:gd name="connsiteX3" fmla="*/ 2638792 w 3644757"/>
              <a:gd name="connsiteY3" fmla="*/ 2764474 h 2764474"/>
              <a:gd name="connsiteX4" fmla="*/ 327690 w 3644757"/>
              <a:gd name="connsiteY4" fmla="*/ 2098491 h 2764474"/>
              <a:gd name="connsiteX5" fmla="*/ 0 w 3644757"/>
              <a:gd name="connsiteY5" fmla="*/ 1026126 h 2764474"/>
              <a:gd name="connsiteX0" fmla="*/ 0 w 3644757"/>
              <a:gd name="connsiteY0" fmla="*/ 1026126 h 2764474"/>
              <a:gd name="connsiteX1" fmla="*/ 3462231 w 3644757"/>
              <a:gd name="connsiteY1" fmla="*/ 0 h 2764474"/>
              <a:gd name="connsiteX2" fmla="*/ 3644757 w 3644757"/>
              <a:gd name="connsiteY2" fmla="*/ 2102935 h 2764474"/>
              <a:gd name="connsiteX3" fmla="*/ 2638792 w 3644757"/>
              <a:gd name="connsiteY3" fmla="*/ 2764474 h 2764474"/>
              <a:gd name="connsiteX4" fmla="*/ 493744 w 3644757"/>
              <a:gd name="connsiteY4" fmla="*/ 2139338 h 2764474"/>
              <a:gd name="connsiteX5" fmla="*/ 0 w 3644757"/>
              <a:gd name="connsiteY5" fmla="*/ 1026126 h 2764474"/>
              <a:gd name="connsiteX0" fmla="*/ 0 w 3496594"/>
              <a:gd name="connsiteY0" fmla="*/ 976365 h 2764474"/>
              <a:gd name="connsiteX1" fmla="*/ 3314068 w 3496594"/>
              <a:gd name="connsiteY1" fmla="*/ 0 h 2764474"/>
              <a:gd name="connsiteX2" fmla="*/ 3496594 w 3496594"/>
              <a:gd name="connsiteY2" fmla="*/ 2102935 h 2764474"/>
              <a:gd name="connsiteX3" fmla="*/ 2490629 w 3496594"/>
              <a:gd name="connsiteY3" fmla="*/ 2764474 h 2764474"/>
              <a:gd name="connsiteX4" fmla="*/ 345581 w 3496594"/>
              <a:gd name="connsiteY4" fmla="*/ 2139338 h 2764474"/>
              <a:gd name="connsiteX5" fmla="*/ 0 w 3496594"/>
              <a:gd name="connsiteY5" fmla="*/ 976365 h 2764474"/>
              <a:gd name="connsiteX0" fmla="*/ 0 w 3496594"/>
              <a:gd name="connsiteY0" fmla="*/ 976365 h 2764474"/>
              <a:gd name="connsiteX1" fmla="*/ 3314068 w 3496594"/>
              <a:gd name="connsiteY1" fmla="*/ 0 h 2764474"/>
              <a:gd name="connsiteX2" fmla="*/ 3496594 w 3496594"/>
              <a:gd name="connsiteY2" fmla="*/ 2102935 h 2764474"/>
              <a:gd name="connsiteX3" fmla="*/ 2490629 w 3496594"/>
              <a:gd name="connsiteY3" fmla="*/ 2764474 h 2764474"/>
              <a:gd name="connsiteX4" fmla="*/ 363169 w 3496594"/>
              <a:gd name="connsiteY4" fmla="*/ 2134002 h 2764474"/>
              <a:gd name="connsiteX5" fmla="*/ 0 w 3496594"/>
              <a:gd name="connsiteY5" fmla="*/ 976365 h 2764474"/>
              <a:gd name="connsiteX0" fmla="*/ 0 w 3479006"/>
              <a:gd name="connsiteY0" fmla="*/ 971028 h 2764474"/>
              <a:gd name="connsiteX1" fmla="*/ 3296480 w 3479006"/>
              <a:gd name="connsiteY1" fmla="*/ 0 h 2764474"/>
              <a:gd name="connsiteX2" fmla="*/ 3479006 w 3479006"/>
              <a:gd name="connsiteY2" fmla="*/ 2102935 h 2764474"/>
              <a:gd name="connsiteX3" fmla="*/ 2473041 w 3479006"/>
              <a:gd name="connsiteY3" fmla="*/ 2764474 h 2764474"/>
              <a:gd name="connsiteX4" fmla="*/ 345581 w 3479006"/>
              <a:gd name="connsiteY4" fmla="*/ 2134002 h 2764474"/>
              <a:gd name="connsiteX5" fmla="*/ 0 w 3479006"/>
              <a:gd name="connsiteY5" fmla="*/ 971028 h 2764474"/>
              <a:gd name="connsiteX0" fmla="*/ 0 w 3471927"/>
              <a:gd name="connsiteY0" fmla="*/ 971028 h 2764474"/>
              <a:gd name="connsiteX1" fmla="*/ 3296480 w 3471927"/>
              <a:gd name="connsiteY1" fmla="*/ 0 h 2764474"/>
              <a:gd name="connsiteX2" fmla="*/ 3471927 w 3471927"/>
              <a:gd name="connsiteY2" fmla="*/ 2089465 h 2764474"/>
              <a:gd name="connsiteX3" fmla="*/ 2473041 w 3471927"/>
              <a:gd name="connsiteY3" fmla="*/ 2764474 h 2764474"/>
              <a:gd name="connsiteX4" fmla="*/ 345581 w 3471927"/>
              <a:gd name="connsiteY4" fmla="*/ 2134002 h 2764474"/>
              <a:gd name="connsiteX5" fmla="*/ 0 w 3471927"/>
              <a:gd name="connsiteY5" fmla="*/ 971028 h 2764474"/>
              <a:gd name="connsiteX0" fmla="*/ 0 w 3471927"/>
              <a:gd name="connsiteY0" fmla="*/ 971028 h 2764474"/>
              <a:gd name="connsiteX1" fmla="*/ 3296480 w 3471927"/>
              <a:gd name="connsiteY1" fmla="*/ 0 h 2764474"/>
              <a:gd name="connsiteX2" fmla="*/ 3471927 w 3471927"/>
              <a:gd name="connsiteY2" fmla="*/ 2089465 h 2764474"/>
              <a:gd name="connsiteX3" fmla="*/ 2473041 w 3471927"/>
              <a:gd name="connsiteY3" fmla="*/ 2764474 h 2764474"/>
              <a:gd name="connsiteX4" fmla="*/ 97082 w 3471927"/>
              <a:gd name="connsiteY4" fmla="*/ 2131906 h 2764474"/>
              <a:gd name="connsiteX5" fmla="*/ 0 w 3471927"/>
              <a:gd name="connsiteY5" fmla="*/ 971028 h 2764474"/>
              <a:gd name="connsiteX0" fmla="*/ 0 w 3701374"/>
              <a:gd name="connsiteY0" fmla="*/ 1045983 h 2764474"/>
              <a:gd name="connsiteX1" fmla="*/ 3525927 w 3701374"/>
              <a:gd name="connsiteY1" fmla="*/ 0 h 2764474"/>
              <a:gd name="connsiteX2" fmla="*/ 3701374 w 3701374"/>
              <a:gd name="connsiteY2" fmla="*/ 2089465 h 2764474"/>
              <a:gd name="connsiteX3" fmla="*/ 2702488 w 3701374"/>
              <a:gd name="connsiteY3" fmla="*/ 2764474 h 2764474"/>
              <a:gd name="connsiteX4" fmla="*/ 326529 w 3701374"/>
              <a:gd name="connsiteY4" fmla="*/ 2131906 h 2764474"/>
              <a:gd name="connsiteX5" fmla="*/ 0 w 3701374"/>
              <a:gd name="connsiteY5" fmla="*/ 1045983 h 2764474"/>
              <a:gd name="connsiteX0" fmla="*/ 0 w 3701374"/>
              <a:gd name="connsiteY0" fmla="*/ 1045983 h 2764474"/>
              <a:gd name="connsiteX1" fmla="*/ 3525927 w 3701374"/>
              <a:gd name="connsiteY1" fmla="*/ 0 h 2764474"/>
              <a:gd name="connsiteX2" fmla="*/ 3701374 w 3701374"/>
              <a:gd name="connsiteY2" fmla="*/ 2089465 h 2764474"/>
              <a:gd name="connsiteX3" fmla="*/ 2702488 w 3701374"/>
              <a:gd name="connsiteY3" fmla="*/ 2764474 h 2764474"/>
              <a:gd name="connsiteX4" fmla="*/ 275629 w 3701374"/>
              <a:gd name="connsiteY4" fmla="*/ 1973862 h 2764474"/>
              <a:gd name="connsiteX5" fmla="*/ 0 w 3701374"/>
              <a:gd name="connsiteY5" fmla="*/ 1045983 h 2764474"/>
              <a:gd name="connsiteX0" fmla="*/ 0 w 3701374"/>
              <a:gd name="connsiteY0" fmla="*/ 1045983 h 2764474"/>
              <a:gd name="connsiteX1" fmla="*/ 3525927 w 3701374"/>
              <a:gd name="connsiteY1" fmla="*/ 0 h 2764474"/>
              <a:gd name="connsiteX2" fmla="*/ 3701374 w 3701374"/>
              <a:gd name="connsiteY2" fmla="*/ 2089465 h 2764474"/>
              <a:gd name="connsiteX3" fmla="*/ 2702488 w 3701374"/>
              <a:gd name="connsiteY3" fmla="*/ 2764474 h 2764474"/>
              <a:gd name="connsiteX4" fmla="*/ 329753 w 3701374"/>
              <a:gd name="connsiteY4" fmla="*/ 2142756 h 2764474"/>
              <a:gd name="connsiteX5" fmla="*/ 0 w 3701374"/>
              <a:gd name="connsiteY5" fmla="*/ 1045983 h 2764474"/>
              <a:gd name="connsiteX0" fmla="*/ 0 w 3701374"/>
              <a:gd name="connsiteY0" fmla="*/ 1045983 h 2718876"/>
              <a:gd name="connsiteX1" fmla="*/ 3525927 w 3701374"/>
              <a:gd name="connsiteY1" fmla="*/ 0 h 2718876"/>
              <a:gd name="connsiteX2" fmla="*/ 3701374 w 3701374"/>
              <a:gd name="connsiteY2" fmla="*/ 2089465 h 2718876"/>
              <a:gd name="connsiteX3" fmla="*/ 2696666 w 3701374"/>
              <a:gd name="connsiteY3" fmla="*/ 2718876 h 2718876"/>
              <a:gd name="connsiteX4" fmla="*/ 329753 w 3701374"/>
              <a:gd name="connsiteY4" fmla="*/ 2142756 h 2718876"/>
              <a:gd name="connsiteX5" fmla="*/ 0 w 3701374"/>
              <a:gd name="connsiteY5" fmla="*/ 1045983 h 2718876"/>
              <a:gd name="connsiteX0" fmla="*/ 0 w 3701374"/>
              <a:gd name="connsiteY0" fmla="*/ 1045983 h 2772032"/>
              <a:gd name="connsiteX1" fmla="*/ 3525927 w 3701374"/>
              <a:gd name="connsiteY1" fmla="*/ 0 h 2772032"/>
              <a:gd name="connsiteX2" fmla="*/ 3701374 w 3701374"/>
              <a:gd name="connsiteY2" fmla="*/ 2089465 h 2772032"/>
              <a:gd name="connsiteX3" fmla="*/ 2716354 w 3701374"/>
              <a:gd name="connsiteY3" fmla="*/ 2772032 h 2772032"/>
              <a:gd name="connsiteX4" fmla="*/ 329753 w 3701374"/>
              <a:gd name="connsiteY4" fmla="*/ 2142756 h 2772032"/>
              <a:gd name="connsiteX5" fmla="*/ 0 w 3701374"/>
              <a:gd name="connsiteY5" fmla="*/ 1045983 h 2772032"/>
              <a:gd name="connsiteX0" fmla="*/ 0 w 3701374"/>
              <a:gd name="connsiteY0" fmla="*/ 1103204 h 2829253"/>
              <a:gd name="connsiteX1" fmla="*/ 3532141 w 3701374"/>
              <a:gd name="connsiteY1" fmla="*/ 0 h 2829253"/>
              <a:gd name="connsiteX2" fmla="*/ 3701374 w 3701374"/>
              <a:gd name="connsiteY2" fmla="*/ 2146686 h 2829253"/>
              <a:gd name="connsiteX3" fmla="*/ 2716354 w 3701374"/>
              <a:gd name="connsiteY3" fmla="*/ 2829253 h 2829253"/>
              <a:gd name="connsiteX4" fmla="*/ 329753 w 3701374"/>
              <a:gd name="connsiteY4" fmla="*/ 2199977 h 2829253"/>
              <a:gd name="connsiteX5" fmla="*/ 0 w 3701374"/>
              <a:gd name="connsiteY5" fmla="*/ 1103204 h 2829253"/>
              <a:gd name="connsiteX0" fmla="*/ 0 w 3701374"/>
              <a:gd name="connsiteY0" fmla="*/ 1016723 h 2742772"/>
              <a:gd name="connsiteX1" fmla="*/ 3546254 w 3701374"/>
              <a:gd name="connsiteY1" fmla="*/ 0 h 2742772"/>
              <a:gd name="connsiteX2" fmla="*/ 3701374 w 3701374"/>
              <a:gd name="connsiteY2" fmla="*/ 2060205 h 2742772"/>
              <a:gd name="connsiteX3" fmla="*/ 2716354 w 3701374"/>
              <a:gd name="connsiteY3" fmla="*/ 2742772 h 2742772"/>
              <a:gd name="connsiteX4" fmla="*/ 329753 w 3701374"/>
              <a:gd name="connsiteY4" fmla="*/ 2113496 h 2742772"/>
              <a:gd name="connsiteX5" fmla="*/ 0 w 3701374"/>
              <a:gd name="connsiteY5" fmla="*/ 1016723 h 2742772"/>
              <a:gd name="connsiteX0" fmla="*/ 0 w 3659647"/>
              <a:gd name="connsiteY0" fmla="*/ 1078858 h 2742772"/>
              <a:gd name="connsiteX1" fmla="*/ 3504527 w 3659647"/>
              <a:gd name="connsiteY1" fmla="*/ 0 h 2742772"/>
              <a:gd name="connsiteX2" fmla="*/ 3659647 w 3659647"/>
              <a:gd name="connsiteY2" fmla="*/ 2060205 h 2742772"/>
              <a:gd name="connsiteX3" fmla="*/ 2674627 w 3659647"/>
              <a:gd name="connsiteY3" fmla="*/ 2742772 h 2742772"/>
              <a:gd name="connsiteX4" fmla="*/ 288026 w 3659647"/>
              <a:gd name="connsiteY4" fmla="*/ 2113496 h 2742772"/>
              <a:gd name="connsiteX5" fmla="*/ 0 w 3659647"/>
              <a:gd name="connsiteY5" fmla="*/ 1078858 h 2742772"/>
              <a:gd name="connsiteX0" fmla="*/ 0 w 3675155"/>
              <a:gd name="connsiteY0" fmla="*/ 1078858 h 2742772"/>
              <a:gd name="connsiteX1" fmla="*/ 3504527 w 3675155"/>
              <a:gd name="connsiteY1" fmla="*/ 0 h 2742772"/>
              <a:gd name="connsiteX2" fmla="*/ 3675155 w 3675155"/>
              <a:gd name="connsiteY2" fmla="*/ 2128349 h 2742772"/>
              <a:gd name="connsiteX3" fmla="*/ 2674627 w 3675155"/>
              <a:gd name="connsiteY3" fmla="*/ 2742772 h 2742772"/>
              <a:gd name="connsiteX4" fmla="*/ 288026 w 3675155"/>
              <a:gd name="connsiteY4" fmla="*/ 2113496 h 2742772"/>
              <a:gd name="connsiteX5" fmla="*/ 0 w 3675155"/>
              <a:gd name="connsiteY5" fmla="*/ 1078858 h 2742772"/>
              <a:gd name="connsiteX0" fmla="*/ 0 w 3675155"/>
              <a:gd name="connsiteY0" fmla="*/ 1078858 h 2778395"/>
              <a:gd name="connsiteX1" fmla="*/ 3504527 w 3675155"/>
              <a:gd name="connsiteY1" fmla="*/ 0 h 2778395"/>
              <a:gd name="connsiteX2" fmla="*/ 3675155 w 3675155"/>
              <a:gd name="connsiteY2" fmla="*/ 2128349 h 2778395"/>
              <a:gd name="connsiteX3" fmla="*/ 2685225 w 3675155"/>
              <a:gd name="connsiteY3" fmla="*/ 2778395 h 2778395"/>
              <a:gd name="connsiteX4" fmla="*/ 288026 w 3675155"/>
              <a:gd name="connsiteY4" fmla="*/ 2113496 h 2778395"/>
              <a:gd name="connsiteX5" fmla="*/ 0 w 3675155"/>
              <a:gd name="connsiteY5" fmla="*/ 1078858 h 277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5155" h="2778395">
                <a:moveTo>
                  <a:pt x="0" y="1078858"/>
                </a:moveTo>
                <a:lnTo>
                  <a:pt x="3504527" y="0"/>
                </a:lnTo>
                <a:lnTo>
                  <a:pt x="3675155" y="2128349"/>
                </a:lnTo>
                <a:lnTo>
                  <a:pt x="2685225" y="2778395"/>
                </a:lnTo>
                <a:lnTo>
                  <a:pt x="288026" y="2113496"/>
                </a:lnTo>
                <a:lnTo>
                  <a:pt x="0" y="1078858"/>
                </a:lnTo>
                <a:close/>
              </a:path>
            </a:pathLst>
          </a:custGeom>
          <a:solidFill>
            <a:schemeClr val="accent6">
              <a:lumMod val="20000"/>
              <a:lumOff val="80000"/>
            </a:scheme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white"/>
              </a:solidFill>
              <a:effectLst/>
              <a:uLnTx/>
              <a:uFillTx/>
              <a:latin typeface="Calibri"/>
              <a:ea typeface="+mn-ea"/>
              <a:cs typeface="+mn-cs"/>
            </a:endParaRPr>
          </a:p>
        </p:txBody>
      </p:sp>
      <p:sp>
        <p:nvSpPr>
          <p:cNvPr id="5" name="Pentagon 152">
            <a:extLst>
              <a:ext uri="{FF2B5EF4-FFF2-40B4-BE49-F238E27FC236}">
                <a16:creationId xmlns:a16="http://schemas.microsoft.com/office/drawing/2014/main" id="{E543479A-D3A7-3642-BA0D-28F054875DAF}"/>
              </a:ext>
            </a:extLst>
          </p:cNvPr>
          <p:cNvSpPr/>
          <p:nvPr/>
        </p:nvSpPr>
        <p:spPr>
          <a:xfrm rot="6412798" flipH="1" flipV="1">
            <a:off x="2151775" y="4572431"/>
            <a:ext cx="2711001" cy="3536512"/>
          </a:xfrm>
          <a:custGeom>
            <a:avLst/>
            <a:gdLst>
              <a:gd name="connsiteX0" fmla="*/ 2 w 1828800"/>
              <a:gd name="connsiteY0" fmla="*/ 698538 h 1828800"/>
              <a:gd name="connsiteX1" fmla="*/ 914400 w 1828800"/>
              <a:gd name="connsiteY1" fmla="*/ 0 h 1828800"/>
              <a:gd name="connsiteX2" fmla="*/ 1828798 w 1828800"/>
              <a:gd name="connsiteY2" fmla="*/ 698538 h 1828800"/>
              <a:gd name="connsiteX3" fmla="*/ 1479529 w 1828800"/>
              <a:gd name="connsiteY3" fmla="*/ 1828795 h 1828800"/>
              <a:gd name="connsiteX4" fmla="*/ 349271 w 1828800"/>
              <a:gd name="connsiteY4" fmla="*/ 1828795 h 1828800"/>
              <a:gd name="connsiteX5" fmla="*/ 2 w 1828800"/>
              <a:gd name="connsiteY5" fmla="*/ 698538 h 1828800"/>
              <a:gd name="connsiteX0" fmla="*/ 0 w 2331489"/>
              <a:gd name="connsiteY0" fmla="*/ 0 h 2840272"/>
              <a:gd name="connsiteX1" fmla="*/ 1417091 w 2331489"/>
              <a:gd name="connsiteY1" fmla="*/ 1011477 h 2840272"/>
              <a:gd name="connsiteX2" fmla="*/ 2331489 w 2331489"/>
              <a:gd name="connsiteY2" fmla="*/ 1710015 h 2840272"/>
              <a:gd name="connsiteX3" fmla="*/ 1982220 w 2331489"/>
              <a:gd name="connsiteY3" fmla="*/ 2840272 h 2840272"/>
              <a:gd name="connsiteX4" fmla="*/ 851962 w 2331489"/>
              <a:gd name="connsiteY4" fmla="*/ 2840272 h 2840272"/>
              <a:gd name="connsiteX5" fmla="*/ 0 w 2331489"/>
              <a:gd name="connsiteY5" fmla="*/ 0 h 2840272"/>
              <a:gd name="connsiteX0" fmla="*/ 0 w 2331489"/>
              <a:gd name="connsiteY0" fmla="*/ 586536 h 3426808"/>
              <a:gd name="connsiteX1" fmla="*/ 1879661 w 2331489"/>
              <a:gd name="connsiteY1" fmla="*/ 0 h 3426808"/>
              <a:gd name="connsiteX2" fmla="*/ 2331489 w 2331489"/>
              <a:gd name="connsiteY2" fmla="*/ 2296551 h 3426808"/>
              <a:gd name="connsiteX3" fmla="*/ 1982220 w 2331489"/>
              <a:gd name="connsiteY3" fmla="*/ 3426808 h 3426808"/>
              <a:gd name="connsiteX4" fmla="*/ 851962 w 2331489"/>
              <a:gd name="connsiteY4" fmla="*/ 3426808 h 3426808"/>
              <a:gd name="connsiteX5" fmla="*/ 0 w 2331489"/>
              <a:gd name="connsiteY5" fmla="*/ 586536 h 3426808"/>
              <a:gd name="connsiteX0" fmla="*/ 0 w 2331489"/>
              <a:gd name="connsiteY0" fmla="*/ 0 h 2840272"/>
              <a:gd name="connsiteX1" fmla="*/ 1988123 w 2331489"/>
              <a:gd name="connsiteY1" fmla="*/ 384710 h 2840272"/>
              <a:gd name="connsiteX2" fmla="*/ 2331489 w 2331489"/>
              <a:gd name="connsiteY2" fmla="*/ 1710015 h 2840272"/>
              <a:gd name="connsiteX3" fmla="*/ 1982220 w 2331489"/>
              <a:gd name="connsiteY3" fmla="*/ 2840272 h 2840272"/>
              <a:gd name="connsiteX4" fmla="*/ 851962 w 2331489"/>
              <a:gd name="connsiteY4" fmla="*/ 2840272 h 2840272"/>
              <a:gd name="connsiteX5" fmla="*/ 0 w 2331489"/>
              <a:gd name="connsiteY5" fmla="*/ 0 h 2840272"/>
              <a:gd name="connsiteX0" fmla="*/ 0 w 2960016"/>
              <a:gd name="connsiteY0" fmla="*/ 0 h 2840272"/>
              <a:gd name="connsiteX1" fmla="*/ 1988123 w 2960016"/>
              <a:gd name="connsiteY1" fmla="*/ 384710 h 2840272"/>
              <a:gd name="connsiteX2" fmla="*/ 2331489 w 2960016"/>
              <a:gd name="connsiteY2" fmla="*/ 1710015 h 2840272"/>
              <a:gd name="connsiteX3" fmla="*/ 2960016 w 2960016"/>
              <a:gd name="connsiteY3" fmla="*/ 2219646 h 2840272"/>
              <a:gd name="connsiteX4" fmla="*/ 851962 w 2960016"/>
              <a:gd name="connsiteY4" fmla="*/ 2840272 h 2840272"/>
              <a:gd name="connsiteX5" fmla="*/ 0 w 2960016"/>
              <a:gd name="connsiteY5" fmla="*/ 0 h 2840272"/>
              <a:gd name="connsiteX0" fmla="*/ 0 w 2960016"/>
              <a:gd name="connsiteY0" fmla="*/ 461808 h 3302080"/>
              <a:gd name="connsiteX1" fmla="*/ 1868922 w 2960016"/>
              <a:gd name="connsiteY1" fmla="*/ 0 h 3302080"/>
              <a:gd name="connsiteX2" fmla="*/ 2331489 w 2960016"/>
              <a:gd name="connsiteY2" fmla="*/ 2171823 h 3302080"/>
              <a:gd name="connsiteX3" fmla="*/ 2960016 w 2960016"/>
              <a:gd name="connsiteY3" fmla="*/ 2681454 h 3302080"/>
              <a:gd name="connsiteX4" fmla="*/ 851962 w 2960016"/>
              <a:gd name="connsiteY4" fmla="*/ 3302080 h 3302080"/>
              <a:gd name="connsiteX5" fmla="*/ 0 w 2960016"/>
              <a:gd name="connsiteY5" fmla="*/ 461808 h 3302080"/>
              <a:gd name="connsiteX0" fmla="*/ 0 w 2960016"/>
              <a:gd name="connsiteY0" fmla="*/ 559126 h 3399398"/>
              <a:gd name="connsiteX1" fmla="*/ 1896078 w 2960016"/>
              <a:gd name="connsiteY1" fmla="*/ 0 h 3399398"/>
              <a:gd name="connsiteX2" fmla="*/ 2331489 w 2960016"/>
              <a:gd name="connsiteY2" fmla="*/ 2269141 h 3399398"/>
              <a:gd name="connsiteX3" fmla="*/ 2960016 w 2960016"/>
              <a:gd name="connsiteY3" fmla="*/ 2778772 h 3399398"/>
              <a:gd name="connsiteX4" fmla="*/ 851962 w 2960016"/>
              <a:gd name="connsiteY4" fmla="*/ 3399398 h 3399398"/>
              <a:gd name="connsiteX5" fmla="*/ 0 w 2960016"/>
              <a:gd name="connsiteY5" fmla="*/ 559126 h 3399398"/>
              <a:gd name="connsiteX0" fmla="*/ 0 w 2960016"/>
              <a:gd name="connsiteY0" fmla="*/ 568791 h 3409063"/>
              <a:gd name="connsiteX1" fmla="*/ 1901243 w 2960016"/>
              <a:gd name="connsiteY1" fmla="*/ 0 h 3409063"/>
              <a:gd name="connsiteX2" fmla="*/ 2331489 w 2960016"/>
              <a:gd name="connsiteY2" fmla="*/ 2278806 h 3409063"/>
              <a:gd name="connsiteX3" fmla="*/ 2960016 w 2960016"/>
              <a:gd name="connsiteY3" fmla="*/ 2788437 h 3409063"/>
              <a:gd name="connsiteX4" fmla="*/ 851962 w 2960016"/>
              <a:gd name="connsiteY4" fmla="*/ 3409063 h 3409063"/>
              <a:gd name="connsiteX5" fmla="*/ 0 w 2960016"/>
              <a:gd name="connsiteY5" fmla="*/ 568791 h 3409063"/>
              <a:gd name="connsiteX0" fmla="*/ 0 w 2960016"/>
              <a:gd name="connsiteY0" fmla="*/ 568791 h 3409063"/>
              <a:gd name="connsiteX1" fmla="*/ 1901243 w 2960016"/>
              <a:gd name="connsiteY1" fmla="*/ 0 h 3409063"/>
              <a:gd name="connsiteX2" fmla="*/ 2770228 w 2960016"/>
              <a:gd name="connsiteY2" fmla="*/ 655633 h 3409063"/>
              <a:gd name="connsiteX3" fmla="*/ 2960016 w 2960016"/>
              <a:gd name="connsiteY3" fmla="*/ 2788437 h 3409063"/>
              <a:gd name="connsiteX4" fmla="*/ 851962 w 2960016"/>
              <a:gd name="connsiteY4" fmla="*/ 3409063 h 3409063"/>
              <a:gd name="connsiteX5" fmla="*/ 0 w 2960016"/>
              <a:gd name="connsiteY5" fmla="*/ 568791 h 3409063"/>
              <a:gd name="connsiteX0" fmla="*/ 0 w 3547436"/>
              <a:gd name="connsiteY0" fmla="*/ 1068314 h 3908586"/>
              <a:gd name="connsiteX1" fmla="*/ 3547436 w 3547436"/>
              <a:gd name="connsiteY1" fmla="*/ 0 h 3908586"/>
              <a:gd name="connsiteX2" fmla="*/ 2770228 w 3547436"/>
              <a:gd name="connsiteY2" fmla="*/ 1155156 h 3908586"/>
              <a:gd name="connsiteX3" fmla="*/ 2960016 w 3547436"/>
              <a:gd name="connsiteY3" fmla="*/ 3287960 h 3908586"/>
              <a:gd name="connsiteX4" fmla="*/ 851962 w 3547436"/>
              <a:gd name="connsiteY4" fmla="*/ 3908586 h 3908586"/>
              <a:gd name="connsiteX5" fmla="*/ 0 w 3547436"/>
              <a:gd name="connsiteY5" fmla="*/ 1068314 h 3908586"/>
              <a:gd name="connsiteX0" fmla="*/ 0 w 3729962"/>
              <a:gd name="connsiteY0" fmla="*/ 1068314 h 3908586"/>
              <a:gd name="connsiteX1" fmla="*/ 3547436 w 3729962"/>
              <a:gd name="connsiteY1" fmla="*/ 0 h 3908586"/>
              <a:gd name="connsiteX2" fmla="*/ 3729962 w 3729962"/>
              <a:gd name="connsiteY2" fmla="*/ 2102935 h 3908586"/>
              <a:gd name="connsiteX3" fmla="*/ 2960016 w 3729962"/>
              <a:gd name="connsiteY3" fmla="*/ 3287960 h 3908586"/>
              <a:gd name="connsiteX4" fmla="*/ 851962 w 3729962"/>
              <a:gd name="connsiteY4" fmla="*/ 3908586 h 3908586"/>
              <a:gd name="connsiteX5" fmla="*/ 0 w 3729962"/>
              <a:gd name="connsiteY5" fmla="*/ 1068314 h 3908586"/>
              <a:gd name="connsiteX0" fmla="*/ 0 w 3729962"/>
              <a:gd name="connsiteY0" fmla="*/ 1068314 h 3908586"/>
              <a:gd name="connsiteX1" fmla="*/ 3547436 w 3729962"/>
              <a:gd name="connsiteY1" fmla="*/ 0 h 3908586"/>
              <a:gd name="connsiteX2" fmla="*/ 3729962 w 3729962"/>
              <a:gd name="connsiteY2" fmla="*/ 2102935 h 3908586"/>
              <a:gd name="connsiteX3" fmla="*/ 2605466 w 3729962"/>
              <a:gd name="connsiteY3" fmla="*/ 2893466 h 3908586"/>
              <a:gd name="connsiteX4" fmla="*/ 851962 w 3729962"/>
              <a:gd name="connsiteY4" fmla="*/ 3908586 h 3908586"/>
              <a:gd name="connsiteX5" fmla="*/ 0 w 3729962"/>
              <a:gd name="connsiteY5" fmla="*/ 1068314 h 3908586"/>
              <a:gd name="connsiteX0" fmla="*/ 0 w 3729962"/>
              <a:gd name="connsiteY0" fmla="*/ 1068314 h 3908586"/>
              <a:gd name="connsiteX1" fmla="*/ 3547436 w 3729962"/>
              <a:gd name="connsiteY1" fmla="*/ 0 h 3908586"/>
              <a:gd name="connsiteX2" fmla="*/ 3729962 w 3729962"/>
              <a:gd name="connsiteY2" fmla="*/ 2102935 h 3908586"/>
              <a:gd name="connsiteX3" fmla="*/ 2473530 w 3729962"/>
              <a:gd name="connsiteY3" fmla="*/ 2245166 h 3908586"/>
              <a:gd name="connsiteX4" fmla="*/ 851962 w 3729962"/>
              <a:gd name="connsiteY4" fmla="*/ 3908586 h 3908586"/>
              <a:gd name="connsiteX5" fmla="*/ 0 w 3729962"/>
              <a:gd name="connsiteY5" fmla="*/ 1068314 h 3908586"/>
              <a:gd name="connsiteX0" fmla="*/ 0 w 3729962"/>
              <a:gd name="connsiteY0" fmla="*/ 1068314 h 3908586"/>
              <a:gd name="connsiteX1" fmla="*/ 3547436 w 3729962"/>
              <a:gd name="connsiteY1" fmla="*/ 0 h 3908586"/>
              <a:gd name="connsiteX2" fmla="*/ 3729962 w 3729962"/>
              <a:gd name="connsiteY2" fmla="*/ 2102935 h 3908586"/>
              <a:gd name="connsiteX3" fmla="*/ 2764513 w 3729962"/>
              <a:gd name="connsiteY3" fmla="*/ 2723734 h 3908586"/>
              <a:gd name="connsiteX4" fmla="*/ 851962 w 3729962"/>
              <a:gd name="connsiteY4" fmla="*/ 3908586 h 3908586"/>
              <a:gd name="connsiteX5" fmla="*/ 0 w 3729962"/>
              <a:gd name="connsiteY5" fmla="*/ 1068314 h 3908586"/>
              <a:gd name="connsiteX0" fmla="*/ 0 w 3729962"/>
              <a:gd name="connsiteY0" fmla="*/ 1068314 h 2723734"/>
              <a:gd name="connsiteX1" fmla="*/ 3547436 w 3729962"/>
              <a:gd name="connsiteY1" fmla="*/ 0 h 2723734"/>
              <a:gd name="connsiteX2" fmla="*/ 3729962 w 3729962"/>
              <a:gd name="connsiteY2" fmla="*/ 2102935 h 2723734"/>
              <a:gd name="connsiteX3" fmla="*/ 2764513 w 3729962"/>
              <a:gd name="connsiteY3" fmla="*/ 2723734 h 2723734"/>
              <a:gd name="connsiteX4" fmla="*/ 178261 w 3729962"/>
              <a:gd name="connsiteY4" fmla="*/ 1635009 h 2723734"/>
              <a:gd name="connsiteX5" fmla="*/ 0 w 3729962"/>
              <a:gd name="connsiteY5" fmla="*/ 1068314 h 2723734"/>
              <a:gd name="connsiteX0" fmla="*/ 0 w 3729962"/>
              <a:gd name="connsiteY0" fmla="*/ 1068314 h 2723734"/>
              <a:gd name="connsiteX1" fmla="*/ 3547436 w 3729962"/>
              <a:gd name="connsiteY1" fmla="*/ 0 h 2723734"/>
              <a:gd name="connsiteX2" fmla="*/ 3729962 w 3729962"/>
              <a:gd name="connsiteY2" fmla="*/ 2102935 h 2723734"/>
              <a:gd name="connsiteX3" fmla="*/ 2764513 w 3729962"/>
              <a:gd name="connsiteY3" fmla="*/ 2723734 h 2723734"/>
              <a:gd name="connsiteX4" fmla="*/ 255685 w 3729962"/>
              <a:gd name="connsiteY4" fmla="*/ 1943537 h 2723734"/>
              <a:gd name="connsiteX5" fmla="*/ 0 w 3729962"/>
              <a:gd name="connsiteY5" fmla="*/ 1068314 h 2723734"/>
              <a:gd name="connsiteX0" fmla="*/ 0 w 3729962"/>
              <a:gd name="connsiteY0" fmla="*/ 1068314 h 2723734"/>
              <a:gd name="connsiteX1" fmla="*/ 3547436 w 3729962"/>
              <a:gd name="connsiteY1" fmla="*/ 0 h 2723734"/>
              <a:gd name="connsiteX2" fmla="*/ 3729962 w 3729962"/>
              <a:gd name="connsiteY2" fmla="*/ 2102935 h 2723734"/>
              <a:gd name="connsiteX3" fmla="*/ 2764513 w 3729962"/>
              <a:gd name="connsiteY3" fmla="*/ 2723734 h 2723734"/>
              <a:gd name="connsiteX4" fmla="*/ 289437 w 3729962"/>
              <a:gd name="connsiteY4" fmla="*/ 2054766 h 2723734"/>
              <a:gd name="connsiteX5" fmla="*/ 0 w 3729962"/>
              <a:gd name="connsiteY5" fmla="*/ 1068314 h 2723734"/>
              <a:gd name="connsiteX0" fmla="*/ 0 w 3729962"/>
              <a:gd name="connsiteY0" fmla="*/ 1068314 h 2745980"/>
              <a:gd name="connsiteX1" fmla="*/ 3547436 w 3729962"/>
              <a:gd name="connsiteY1" fmla="*/ 0 h 2745980"/>
              <a:gd name="connsiteX2" fmla="*/ 3729962 w 3729962"/>
              <a:gd name="connsiteY2" fmla="*/ 2102935 h 2745980"/>
              <a:gd name="connsiteX3" fmla="*/ 2771263 w 3729962"/>
              <a:gd name="connsiteY3" fmla="*/ 2745980 h 2745980"/>
              <a:gd name="connsiteX4" fmla="*/ 289437 w 3729962"/>
              <a:gd name="connsiteY4" fmla="*/ 2054766 h 2745980"/>
              <a:gd name="connsiteX5" fmla="*/ 0 w 3729962"/>
              <a:gd name="connsiteY5" fmla="*/ 1068314 h 2745980"/>
              <a:gd name="connsiteX0" fmla="*/ 0 w 4047732"/>
              <a:gd name="connsiteY0" fmla="*/ 353633 h 2031299"/>
              <a:gd name="connsiteX1" fmla="*/ 4047732 w 4047732"/>
              <a:gd name="connsiteY1" fmla="*/ 0 h 2031299"/>
              <a:gd name="connsiteX2" fmla="*/ 3729962 w 4047732"/>
              <a:gd name="connsiteY2" fmla="*/ 1388254 h 2031299"/>
              <a:gd name="connsiteX3" fmla="*/ 2771263 w 4047732"/>
              <a:gd name="connsiteY3" fmla="*/ 2031299 h 2031299"/>
              <a:gd name="connsiteX4" fmla="*/ 289437 w 4047732"/>
              <a:gd name="connsiteY4" fmla="*/ 1340085 h 2031299"/>
              <a:gd name="connsiteX5" fmla="*/ 0 w 4047732"/>
              <a:gd name="connsiteY5" fmla="*/ 353633 h 2031299"/>
              <a:gd name="connsiteX0" fmla="*/ 0 w 4394166"/>
              <a:gd name="connsiteY0" fmla="*/ 353633 h 2031299"/>
              <a:gd name="connsiteX1" fmla="*/ 4047732 w 4394166"/>
              <a:gd name="connsiteY1" fmla="*/ 0 h 2031299"/>
              <a:gd name="connsiteX2" fmla="*/ 4394166 w 4394166"/>
              <a:gd name="connsiteY2" fmla="*/ 1121922 h 2031299"/>
              <a:gd name="connsiteX3" fmla="*/ 2771263 w 4394166"/>
              <a:gd name="connsiteY3" fmla="*/ 2031299 h 2031299"/>
              <a:gd name="connsiteX4" fmla="*/ 289437 w 4394166"/>
              <a:gd name="connsiteY4" fmla="*/ 1340085 h 2031299"/>
              <a:gd name="connsiteX5" fmla="*/ 0 w 4394166"/>
              <a:gd name="connsiteY5" fmla="*/ 353633 h 2031299"/>
              <a:gd name="connsiteX0" fmla="*/ 0 w 4394166"/>
              <a:gd name="connsiteY0" fmla="*/ 353633 h 2967310"/>
              <a:gd name="connsiteX1" fmla="*/ 4047732 w 4394166"/>
              <a:gd name="connsiteY1" fmla="*/ 0 h 2967310"/>
              <a:gd name="connsiteX2" fmla="*/ 4394166 w 4394166"/>
              <a:gd name="connsiteY2" fmla="*/ 1121922 h 2967310"/>
              <a:gd name="connsiteX3" fmla="*/ 2755660 w 4394166"/>
              <a:gd name="connsiteY3" fmla="*/ 2967310 h 2967310"/>
              <a:gd name="connsiteX4" fmla="*/ 289437 w 4394166"/>
              <a:gd name="connsiteY4" fmla="*/ 1340085 h 2967310"/>
              <a:gd name="connsiteX5" fmla="*/ 0 w 4394166"/>
              <a:gd name="connsiteY5" fmla="*/ 353633 h 2967310"/>
              <a:gd name="connsiteX0" fmla="*/ 1315643 w 4104729"/>
              <a:gd name="connsiteY0" fmla="*/ 0 h 3675687"/>
              <a:gd name="connsiteX1" fmla="*/ 3758295 w 4104729"/>
              <a:gd name="connsiteY1" fmla="*/ 708377 h 3675687"/>
              <a:gd name="connsiteX2" fmla="*/ 4104729 w 4104729"/>
              <a:gd name="connsiteY2" fmla="*/ 1830299 h 3675687"/>
              <a:gd name="connsiteX3" fmla="*/ 2466223 w 4104729"/>
              <a:gd name="connsiteY3" fmla="*/ 3675687 h 3675687"/>
              <a:gd name="connsiteX4" fmla="*/ 0 w 4104729"/>
              <a:gd name="connsiteY4" fmla="*/ 2048462 h 3675687"/>
              <a:gd name="connsiteX5" fmla="*/ 1315643 w 4104729"/>
              <a:gd name="connsiteY5" fmla="*/ 0 h 3675687"/>
              <a:gd name="connsiteX0" fmla="*/ 0 w 2789086"/>
              <a:gd name="connsiteY0" fmla="*/ 0 h 3675687"/>
              <a:gd name="connsiteX1" fmla="*/ 2442652 w 2789086"/>
              <a:gd name="connsiteY1" fmla="*/ 708377 h 3675687"/>
              <a:gd name="connsiteX2" fmla="*/ 2789086 w 2789086"/>
              <a:gd name="connsiteY2" fmla="*/ 1830299 h 3675687"/>
              <a:gd name="connsiteX3" fmla="*/ 1150580 w 2789086"/>
              <a:gd name="connsiteY3" fmla="*/ 3675687 h 3675687"/>
              <a:gd name="connsiteX4" fmla="*/ 604196 w 2789086"/>
              <a:gd name="connsiteY4" fmla="*/ 1943689 h 3675687"/>
              <a:gd name="connsiteX5" fmla="*/ 0 w 2789086"/>
              <a:gd name="connsiteY5" fmla="*/ 0 h 3675687"/>
              <a:gd name="connsiteX0" fmla="*/ 0 w 2789086"/>
              <a:gd name="connsiteY0" fmla="*/ 0 h 3726264"/>
              <a:gd name="connsiteX1" fmla="*/ 2442652 w 2789086"/>
              <a:gd name="connsiteY1" fmla="*/ 708377 h 3726264"/>
              <a:gd name="connsiteX2" fmla="*/ 2789086 w 2789086"/>
              <a:gd name="connsiteY2" fmla="*/ 1830299 h 3726264"/>
              <a:gd name="connsiteX3" fmla="*/ 1117338 w 2789086"/>
              <a:gd name="connsiteY3" fmla="*/ 3726264 h 3726264"/>
              <a:gd name="connsiteX4" fmla="*/ 604196 w 2789086"/>
              <a:gd name="connsiteY4" fmla="*/ 1943689 h 3726264"/>
              <a:gd name="connsiteX5" fmla="*/ 0 w 2789086"/>
              <a:gd name="connsiteY5" fmla="*/ 0 h 3726264"/>
              <a:gd name="connsiteX0" fmla="*/ 0 w 2789086"/>
              <a:gd name="connsiteY0" fmla="*/ 0 h 3726264"/>
              <a:gd name="connsiteX1" fmla="*/ 2442652 w 2789086"/>
              <a:gd name="connsiteY1" fmla="*/ 708377 h 3726264"/>
              <a:gd name="connsiteX2" fmla="*/ 2789086 w 2789086"/>
              <a:gd name="connsiteY2" fmla="*/ 1830299 h 3726264"/>
              <a:gd name="connsiteX3" fmla="*/ 1117338 w 2789086"/>
              <a:gd name="connsiteY3" fmla="*/ 3726264 h 3726264"/>
              <a:gd name="connsiteX4" fmla="*/ 579700 w 2789086"/>
              <a:gd name="connsiteY4" fmla="*/ 1943023 h 3726264"/>
              <a:gd name="connsiteX5" fmla="*/ 0 w 2789086"/>
              <a:gd name="connsiteY5" fmla="*/ 0 h 3726264"/>
              <a:gd name="connsiteX0" fmla="*/ 0 w 2805502"/>
              <a:gd name="connsiteY0" fmla="*/ 0 h 3753675"/>
              <a:gd name="connsiteX1" fmla="*/ 2459068 w 2805502"/>
              <a:gd name="connsiteY1" fmla="*/ 735788 h 3753675"/>
              <a:gd name="connsiteX2" fmla="*/ 2805502 w 2805502"/>
              <a:gd name="connsiteY2" fmla="*/ 1857710 h 3753675"/>
              <a:gd name="connsiteX3" fmla="*/ 1133754 w 2805502"/>
              <a:gd name="connsiteY3" fmla="*/ 3753675 h 3753675"/>
              <a:gd name="connsiteX4" fmla="*/ 596116 w 2805502"/>
              <a:gd name="connsiteY4" fmla="*/ 1970434 h 3753675"/>
              <a:gd name="connsiteX5" fmla="*/ 0 w 2805502"/>
              <a:gd name="connsiteY5" fmla="*/ 0 h 3753675"/>
              <a:gd name="connsiteX0" fmla="*/ 0 w 2805502"/>
              <a:gd name="connsiteY0" fmla="*/ 0 h 3753675"/>
              <a:gd name="connsiteX1" fmla="*/ 2459068 w 2805502"/>
              <a:gd name="connsiteY1" fmla="*/ 735788 h 3753675"/>
              <a:gd name="connsiteX2" fmla="*/ 2805502 w 2805502"/>
              <a:gd name="connsiteY2" fmla="*/ 1857710 h 3753675"/>
              <a:gd name="connsiteX3" fmla="*/ 1133754 w 2805502"/>
              <a:gd name="connsiteY3" fmla="*/ 3753675 h 3753675"/>
              <a:gd name="connsiteX4" fmla="*/ 703758 w 2805502"/>
              <a:gd name="connsiteY4" fmla="*/ 1921437 h 3753675"/>
              <a:gd name="connsiteX5" fmla="*/ 0 w 2805502"/>
              <a:gd name="connsiteY5" fmla="*/ 0 h 3753675"/>
              <a:gd name="connsiteX0" fmla="*/ 0 w 2805502"/>
              <a:gd name="connsiteY0" fmla="*/ 0 h 3669219"/>
              <a:gd name="connsiteX1" fmla="*/ 2459068 w 2805502"/>
              <a:gd name="connsiteY1" fmla="*/ 735788 h 3669219"/>
              <a:gd name="connsiteX2" fmla="*/ 2805502 w 2805502"/>
              <a:gd name="connsiteY2" fmla="*/ 1857710 h 3669219"/>
              <a:gd name="connsiteX3" fmla="*/ 1210217 w 2805502"/>
              <a:gd name="connsiteY3" fmla="*/ 3669219 h 3669219"/>
              <a:gd name="connsiteX4" fmla="*/ 703758 w 2805502"/>
              <a:gd name="connsiteY4" fmla="*/ 1921437 h 3669219"/>
              <a:gd name="connsiteX5" fmla="*/ 0 w 2805502"/>
              <a:gd name="connsiteY5" fmla="*/ 0 h 3669219"/>
              <a:gd name="connsiteX0" fmla="*/ 0 w 2663020"/>
              <a:gd name="connsiteY0" fmla="*/ 0 h 3589944"/>
              <a:gd name="connsiteX1" fmla="*/ 2316586 w 2663020"/>
              <a:gd name="connsiteY1" fmla="*/ 656513 h 3589944"/>
              <a:gd name="connsiteX2" fmla="*/ 2663020 w 2663020"/>
              <a:gd name="connsiteY2" fmla="*/ 1778435 h 3589944"/>
              <a:gd name="connsiteX3" fmla="*/ 1067735 w 2663020"/>
              <a:gd name="connsiteY3" fmla="*/ 3589944 h 3589944"/>
              <a:gd name="connsiteX4" fmla="*/ 561276 w 2663020"/>
              <a:gd name="connsiteY4" fmla="*/ 1842162 h 3589944"/>
              <a:gd name="connsiteX5" fmla="*/ 0 w 2663020"/>
              <a:gd name="connsiteY5" fmla="*/ 0 h 3589944"/>
              <a:gd name="connsiteX0" fmla="*/ 0 w 2629237"/>
              <a:gd name="connsiteY0" fmla="*/ 0 h 3589944"/>
              <a:gd name="connsiteX1" fmla="*/ 2316586 w 2629237"/>
              <a:gd name="connsiteY1" fmla="*/ 656513 h 3589944"/>
              <a:gd name="connsiteX2" fmla="*/ 2629237 w 2629237"/>
              <a:gd name="connsiteY2" fmla="*/ 1747850 h 3589944"/>
              <a:gd name="connsiteX3" fmla="*/ 1067735 w 2629237"/>
              <a:gd name="connsiteY3" fmla="*/ 3589944 h 3589944"/>
              <a:gd name="connsiteX4" fmla="*/ 561276 w 2629237"/>
              <a:gd name="connsiteY4" fmla="*/ 1842162 h 3589944"/>
              <a:gd name="connsiteX5" fmla="*/ 0 w 2629237"/>
              <a:gd name="connsiteY5" fmla="*/ 0 h 3589944"/>
              <a:gd name="connsiteX0" fmla="*/ 0 w 2482105"/>
              <a:gd name="connsiteY0" fmla="*/ 0 h 3548157"/>
              <a:gd name="connsiteX1" fmla="*/ 2169454 w 2482105"/>
              <a:gd name="connsiteY1" fmla="*/ 614726 h 3548157"/>
              <a:gd name="connsiteX2" fmla="*/ 2482105 w 2482105"/>
              <a:gd name="connsiteY2" fmla="*/ 1706063 h 3548157"/>
              <a:gd name="connsiteX3" fmla="*/ 920603 w 2482105"/>
              <a:gd name="connsiteY3" fmla="*/ 3548157 h 3548157"/>
              <a:gd name="connsiteX4" fmla="*/ 414144 w 2482105"/>
              <a:gd name="connsiteY4" fmla="*/ 1800375 h 3548157"/>
              <a:gd name="connsiteX5" fmla="*/ 0 w 2482105"/>
              <a:gd name="connsiteY5" fmla="*/ 0 h 3548157"/>
              <a:gd name="connsiteX0" fmla="*/ 0 w 2482105"/>
              <a:gd name="connsiteY0" fmla="*/ 0 h 3438172"/>
              <a:gd name="connsiteX1" fmla="*/ 2169454 w 2482105"/>
              <a:gd name="connsiteY1" fmla="*/ 614726 h 3438172"/>
              <a:gd name="connsiteX2" fmla="*/ 2482105 w 2482105"/>
              <a:gd name="connsiteY2" fmla="*/ 1706063 h 3438172"/>
              <a:gd name="connsiteX3" fmla="*/ 1045691 w 2482105"/>
              <a:gd name="connsiteY3" fmla="*/ 3438172 h 3438172"/>
              <a:gd name="connsiteX4" fmla="*/ 414144 w 2482105"/>
              <a:gd name="connsiteY4" fmla="*/ 1800375 h 3438172"/>
              <a:gd name="connsiteX5" fmla="*/ 0 w 2482105"/>
              <a:gd name="connsiteY5" fmla="*/ 0 h 3438172"/>
              <a:gd name="connsiteX0" fmla="*/ 0 w 2482105"/>
              <a:gd name="connsiteY0" fmla="*/ 0 h 3438172"/>
              <a:gd name="connsiteX1" fmla="*/ 2169454 w 2482105"/>
              <a:gd name="connsiteY1" fmla="*/ 614726 h 3438172"/>
              <a:gd name="connsiteX2" fmla="*/ 2482105 w 2482105"/>
              <a:gd name="connsiteY2" fmla="*/ 1706063 h 3438172"/>
              <a:gd name="connsiteX3" fmla="*/ 1045691 w 2482105"/>
              <a:gd name="connsiteY3" fmla="*/ 3438172 h 3438172"/>
              <a:gd name="connsiteX4" fmla="*/ 550056 w 2482105"/>
              <a:gd name="connsiteY4" fmla="*/ 1773539 h 3438172"/>
              <a:gd name="connsiteX5" fmla="*/ 0 w 2482105"/>
              <a:gd name="connsiteY5" fmla="*/ 0 h 3438172"/>
              <a:gd name="connsiteX0" fmla="*/ 0 w 2460514"/>
              <a:gd name="connsiteY0" fmla="*/ 0 h 3430318"/>
              <a:gd name="connsiteX1" fmla="*/ 2147863 w 2460514"/>
              <a:gd name="connsiteY1" fmla="*/ 606872 h 3430318"/>
              <a:gd name="connsiteX2" fmla="*/ 2460514 w 2460514"/>
              <a:gd name="connsiteY2" fmla="*/ 1698209 h 3430318"/>
              <a:gd name="connsiteX3" fmla="*/ 1024100 w 2460514"/>
              <a:gd name="connsiteY3" fmla="*/ 3430318 h 3430318"/>
              <a:gd name="connsiteX4" fmla="*/ 528465 w 2460514"/>
              <a:gd name="connsiteY4" fmla="*/ 1765685 h 3430318"/>
              <a:gd name="connsiteX5" fmla="*/ 0 w 2460514"/>
              <a:gd name="connsiteY5" fmla="*/ 0 h 3430318"/>
              <a:gd name="connsiteX0" fmla="*/ 0 w 2460514"/>
              <a:gd name="connsiteY0" fmla="*/ 0 h 3433381"/>
              <a:gd name="connsiteX1" fmla="*/ 2147863 w 2460514"/>
              <a:gd name="connsiteY1" fmla="*/ 606872 h 3433381"/>
              <a:gd name="connsiteX2" fmla="*/ 2460514 w 2460514"/>
              <a:gd name="connsiteY2" fmla="*/ 1698209 h 3433381"/>
              <a:gd name="connsiteX3" fmla="*/ 1029831 w 2460514"/>
              <a:gd name="connsiteY3" fmla="*/ 3433381 h 3433381"/>
              <a:gd name="connsiteX4" fmla="*/ 528465 w 2460514"/>
              <a:gd name="connsiteY4" fmla="*/ 1765685 h 3433381"/>
              <a:gd name="connsiteX5" fmla="*/ 0 w 2460514"/>
              <a:gd name="connsiteY5" fmla="*/ 0 h 3433381"/>
              <a:gd name="connsiteX0" fmla="*/ 0 w 2460514"/>
              <a:gd name="connsiteY0" fmla="*/ 0 h 3433381"/>
              <a:gd name="connsiteX1" fmla="*/ 2147863 w 2460514"/>
              <a:gd name="connsiteY1" fmla="*/ 606872 h 3433381"/>
              <a:gd name="connsiteX2" fmla="*/ 2460514 w 2460514"/>
              <a:gd name="connsiteY2" fmla="*/ 1698209 h 3433381"/>
              <a:gd name="connsiteX3" fmla="*/ 1029831 w 2460514"/>
              <a:gd name="connsiteY3" fmla="*/ 3433381 h 3433381"/>
              <a:gd name="connsiteX4" fmla="*/ 542990 w 2460514"/>
              <a:gd name="connsiteY4" fmla="*/ 1766080 h 3433381"/>
              <a:gd name="connsiteX5" fmla="*/ 0 w 2460514"/>
              <a:gd name="connsiteY5" fmla="*/ 0 h 3433381"/>
              <a:gd name="connsiteX0" fmla="*/ 0 w 2460514"/>
              <a:gd name="connsiteY0" fmla="*/ 0 h 3429897"/>
              <a:gd name="connsiteX1" fmla="*/ 2147863 w 2460514"/>
              <a:gd name="connsiteY1" fmla="*/ 606872 h 3429897"/>
              <a:gd name="connsiteX2" fmla="*/ 2460514 w 2460514"/>
              <a:gd name="connsiteY2" fmla="*/ 1698209 h 3429897"/>
              <a:gd name="connsiteX3" fmla="*/ 1041314 w 2460514"/>
              <a:gd name="connsiteY3" fmla="*/ 3429897 h 3429897"/>
              <a:gd name="connsiteX4" fmla="*/ 542990 w 2460514"/>
              <a:gd name="connsiteY4" fmla="*/ 1766080 h 3429897"/>
              <a:gd name="connsiteX5" fmla="*/ 0 w 2460514"/>
              <a:gd name="connsiteY5" fmla="*/ 0 h 3429897"/>
              <a:gd name="connsiteX0" fmla="*/ 0 w 2463237"/>
              <a:gd name="connsiteY0" fmla="*/ 0 h 3458380"/>
              <a:gd name="connsiteX1" fmla="*/ 2150586 w 2463237"/>
              <a:gd name="connsiteY1" fmla="*/ 635355 h 3458380"/>
              <a:gd name="connsiteX2" fmla="*/ 2463237 w 2463237"/>
              <a:gd name="connsiteY2" fmla="*/ 1726692 h 3458380"/>
              <a:gd name="connsiteX3" fmla="*/ 1044037 w 2463237"/>
              <a:gd name="connsiteY3" fmla="*/ 3458380 h 3458380"/>
              <a:gd name="connsiteX4" fmla="*/ 545713 w 2463237"/>
              <a:gd name="connsiteY4" fmla="*/ 1794563 h 3458380"/>
              <a:gd name="connsiteX5" fmla="*/ 0 w 2463237"/>
              <a:gd name="connsiteY5" fmla="*/ 0 h 3458380"/>
              <a:gd name="connsiteX0" fmla="*/ 0 w 2463237"/>
              <a:gd name="connsiteY0" fmla="*/ 0 h 3458380"/>
              <a:gd name="connsiteX1" fmla="*/ 2143003 w 2463237"/>
              <a:gd name="connsiteY1" fmla="*/ 640833 h 3458380"/>
              <a:gd name="connsiteX2" fmla="*/ 2463237 w 2463237"/>
              <a:gd name="connsiteY2" fmla="*/ 1726692 h 3458380"/>
              <a:gd name="connsiteX3" fmla="*/ 1044037 w 2463237"/>
              <a:gd name="connsiteY3" fmla="*/ 3458380 h 3458380"/>
              <a:gd name="connsiteX4" fmla="*/ 545713 w 2463237"/>
              <a:gd name="connsiteY4" fmla="*/ 1794563 h 3458380"/>
              <a:gd name="connsiteX5" fmla="*/ 0 w 2463237"/>
              <a:gd name="connsiteY5" fmla="*/ 0 h 3458380"/>
              <a:gd name="connsiteX0" fmla="*/ 0 w 2464092"/>
              <a:gd name="connsiteY0" fmla="*/ 0 h 3458380"/>
              <a:gd name="connsiteX1" fmla="*/ 2143003 w 2464092"/>
              <a:gd name="connsiteY1" fmla="*/ 640833 h 3458380"/>
              <a:gd name="connsiteX2" fmla="*/ 2464092 w 2464092"/>
              <a:gd name="connsiteY2" fmla="*/ 1729559 h 3458380"/>
              <a:gd name="connsiteX3" fmla="*/ 1044037 w 2464092"/>
              <a:gd name="connsiteY3" fmla="*/ 3458380 h 3458380"/>
              <a:gd name="connsiteX4" fmla="*/ 545713 w 2464092"/>
              <a:gd name="connsiteY4" fmla="*/ 1794563 h 3458380"/>
              <a:gd name="connsiteX5" fmla="*/ 0 w 2464092"/>
              <a:gd name="connsiteY5" fmla="*/ 0 h 3458380"/>
              <a:gd name="connsiteX0" fmla="*/ 0 w 2464092"/>
              <a:gd name="connsiteY0" fmla="*/ 0 h 3463859"/>
              <a:gd name="connsiteX1" fmla="*/ 2143003 w 2464092"/>
              <a:gd name="connsiteY1" fmla="*/ 640833 h 3463859"/>
              <a:gd name="connsiteX2" fmla="*/ 2464092 w 2464092"/>
              <a:gd name="connsiteY2" fmla="*/ 1729559 h 3463859"/>
              <a:gd name="connsiteX3" fmla="*/ 1036454 w 2464092"/>
              <a:gd name="connsiteY3" fmla="*/ 3463859 h 3463859"/>
              <a:gd name="connsiteX4" fmla="*/ 545713 w 2464092"/>
              <a:gd name="connsiteY4" fmla="*/ 1794563 h 3463859"/>
              <a:gd name="connsiteX5" fmla="*/ 0 w 2464092"/>
              <a:gd name="connsiteY5" fmla="*/ 0 h 3463859"/>
              <a:gd name="connsiteX0" fmla="*/ 0 w 2458469"/>
              <a:gd name="connsiteY0" fmla="*/ 0 h 3465600"/>
              <a:gd name="connsiteX1" fmla="*/ 2137380 w 2458469"/>
              <a:gd name="connsiteY1" fmla="*/ 642574 h 3465600"/>
              <a:gd name="connsiteX2" fmla="*/ 2458469 w 2458469"/>
              <a:gd name="connsiteY2" fmla="*/ 1731300 h 3465600"/>
              <a:gd name="connsiteX3" fmla="*/ 1030831 w 2458469"/>
              <a:gd name="connsiteY3" fmla="*/ 3465600 h 3465600"/>
              <a:gd name="connsiteX4" fmla="*/ 540090 w 2458469"/>
              <a:gd name="connsiteY4" fmla="*/ 1796304 h 3465600"/>
              <a:gd name="connsiteX5" fmla="*/ 0 w 2458469"/>
              <a:gd name="connsiteY5" fmla="*/ 0 h 3465600"/>
              <a:gd name="connsiteX0" fmla="*/ 0 w 2458469"/>
              <a:gd name="connsiteY0" fmla="*/ 0 h 3464730"/>
              <a:gd name="connsiteX1" fmla="*/ 2137380 w 2458469"/>
              <a:gd name="connsiteY1" fmla="*/ 642574 h 3464730"/>
              <a:gd name="connsiteX2" fmla="*/ 2458469 w 2458469"/>
              <a:gd name="connsiteY2" fmla="*/ 1731300 h 3464730"/>
              <a:gd name="connsiteX3" fmla="*/ 1033643 w 2458469"/>
              <a:gd name="connsiteY3" fmla="*/ 3464730 h 3464730"/>
              <a:gd name="connsiteX4" fmla="*/ 540090 w 2458469"/>
              <a:gd name="connsiteY4" fmla="*/ 1796304 h 3464730"/>
              <a:gd name="connsiteX5" fmla="*/ 0 w 2458469"/>
              <a:gd name="connsiteY5" fmla="*/ 0 h 3464730"/>
              <a:gd name="connsiteX0" fmla="*/ 0 w 2458469"/>
              <a:gd name="connsiteY0" fmla="*/ 0 h 3598602"/>
              <a:gd name="connsiteX1" fmla="*/ 2137380 w 2458469"/>
              <a:gd name="connsiteY1" fmla="*/ 642574 h 3598602"/>
              <a:gd name="connsiteX2" fmla="*/ 2458469 w 2458469"/>
              <a:gd name="connsiteY2" fmla="*/ 1731300 h 3598602"/>
              <a:gd name="connsiteX3" fmla="*/ 952752 w 2458469"/>
              <a:gd name="connsiteY3" fmla="*/ 3598602 h 3598602"/>
              <a:gd name="connsiteX4" fmla="*/ 540090 w 2458469"/>
              <a:gd name="connsiteY4" fmla="*/ 1796304 h 3598602"/>
              <a:gd name="connsiteX5" fmla="*/ 0 w 2458469"/>
              <a:gd name="connsiteY5" fmla="*/ 0 h 3598602"/>
              <a:gd name="connsiteX0" fmla="*/ 0 w 2458469"/>
              <a:gd name="connsiteY0" fmla="*/ 0 h 3598602"/>
              <a:gd name="connsiteX1" fmla="*/ 2137380 w 2458469"/>
              <a:gd name="connsiteY1" fmla="*/ 642574 h 3598602"/>
              <a:gd name="connsiteX2" fmla="*/ 2458469 w 2458469"/>
              <a:gd name="connsiteY2" fmla="*/ 1731300 h 3598602"/>
              <a:gd name="connsiteX3" fmla="*/ 952752 w 2458469"/>
              <a:gd name="connsiteY3" fmla="*/ 3598602 h 3598602"/>
              <a:gd name="connsiteX4" fmla="*/ 476852 w 2458469"/>
              <a:gd name="connsiteY4" fmla="*/ 1825489 h 3598602"/>
              <a:gd name="connsiteX5" fmla="*/ 0 w 2458469"/>
              <a:gd name="connsiteY5" fmla="*/ 0 h 3598602"/>
              <a:gd name="connsiteX0" fmla="*/ 0 w 2485838"/>
              <a:gd name="connsiteY0" fmla="*/ 0 h 3581491"/>
              <a:gd name="connsiteX1" fmla="*/ 2164749 w 2485838"/>
              <a:gd name="connsiteY1" fmla="*/ 625463 h 3581491"/>
              <a:gd name="connsiteX2" fmla="*/ 2485838 w 2485838"/>
              <a:gd name="connsiteY2" fmla="*/ 1714189 h 3581491"/>
              <a:gd name="connsiteX3" fmla="*/ 980121 w 2485838"/>
              <a:gd name="connsiteY3" fmla="*/ 3581491 h 3581491"/>
              <a:gd name="connsiteX4" fmla="*/ 504221 w 2485838"/>
              <a:gd name="connsiteY4" fmla="*/ 1808378 h 3581491"/>
              <a:gd name="connsiteX5" fmla="*/ 0 w 2485838"/>
              <a:gd name="connsiteY5" fmla="*/ 0 h 3581491"/>
              <a:gd name="connsiteX0" fmla="*/ 0 w 2485838"/>
              <a:gd name="connsiteY0" fmla="*/ 0 h 3581491"/>
              <a:gd name="connsiteX1" fmla="*/ 2164749 w 2485838"/>
              <a:gd name="connsiteY1" fmla="*/ 625463 h 3581491"/>
              <a:gd name="connsiteX2" fmla="*/ 2485838 w 2485838"/>
              <a:gd name="connsiteY2" fmla="*/ 1714189 h 3581491"/>
              <a:gd name="connsiteX3" fmla="*/ 980121 w 2485838"/>
              <a:gd name="connsiteY3" fmla="*/ 3581491 h 3581491"/>
              <a:gd name="connsiteX4" fmla="*/ 0 w 2485838"/>
              <a:gd name="connsiteY4" fmla="*/ 0 h 3581491"/>
              <a:gd name="connsiteX0" fmla="*/ 0 w 2485838"/>
              <a:gd name="connsiteY0" fmla="*/ 0 h 3581491"/>
              <a:gd name="connsiteX1" fmla="*/ 2196773 w 2485838"/>
              <a:gd name="connsiteY1" fmla="*/ 638384 h 3581491"/>
              <a:gd name="connsiteX2" fmla="*/ 2485838 w 2485838"/>
              <a:gd name="connsiteY2" fmla="*/ 1714189 h 3581491"/>
              <a:gd name="connsiteX3" fmla="*/ 980121 w 2485838"/>
              <a:gd name="connsiteY3" fmla="*/ 3581491 h 3581491"/>
              <a:gd name="connsiteX4" fmla="*/ 0 w 2485838"/>
              <a:gd name="connsiteY4" fmla="*/ 0 h 3581491"/>
              <a:gd name="connsiteX0" fmla="*/ 0 w 2485838"/>
              <a:gd name="connsiteY0" fmla="*/ 0 h 3581491"/>
              <a:gd name="connsiteX1" fmla="*/ 2193807 w 2485838"/>
              <a:gd name="connsiteY1" fmla="*/ 627534 h 3581491"/>
              <a:gd name="connsiteX2" fmla="*/ 2485838 w 2485838"/>
              <a:gd name="connsiteY2" fmla="*/ 1714189 h 3581491"/>
              <a:gd name="connsiteX3" fmla="*/ 980121 w 2485838"/>
              <a:gd name="connsiteY3" fmla="*/ 3581491 h 3581491"/>
              <a:gd name="connsiteX4" fmla="*/ 0 w 2485838"/>
              <a:gd name="connsiteY4" fmla="*/ 0 h 3581491"/>
              <a:gd name="connsiteX0" fmla="*/ 0 w 2485838"/>
              <a:gd name="connsiteY0" fmla="*/ 0 h 3581491"/>
              <a:gd name="connsiteX1" fmla="*/ 2193807 w 2485838"/>
              <a:gd name="connsiteY1" fmla="*/ 627534 h 3581491"/>
              <a:gd name="connsiteX2" fmla="*/ 2485838 w 2485838"/>
              <a:gd name="connsiteY2" fmla="*/ 1714189 h 3581491"/>
              <a:gd name="connsiteX3" fmla="*/ 980121 w 2485838"/>
              <a:gd name="connsiteY3" fmla="*/ 3581491 h 3581491"/>
              <a:gd name="connsiteX4" fmla="*/ 0 w 2485838"/>
              <a:gd name="connsiteY4" fmla="*/ 0 h 3581491"/>
              <a:gd name="connsiteX0" fmla="*/ 0 w 2475234"/>
              <a:gd name="connsiteY0" fmla="*/ 0 h 3581491"/>
              <a:gd name="connsiteX1" fmla="*/ 2193807 w 2475234"/>
              <a:gd name="connsiteY1" fmla="*/ 627534 h 3581491"/>
              <a:gd name="connsiteX2" fmla="*/ 2475234 w 2475234"/>
              <a:gd name="connsiteY2" fmla="*/ 1659403 h 3581491"/>
              <a:gd name="connsiteX3" fmla="*/ 980121 w 2475234"/>
              <a:gd name="connsiteY3" fmla="*/ 3581491 h 3581491"/>
              <a:gd name="connsiteX4" fmla="*/ 0 w 2475234"/>
              <a:gd name="connsiteY4" fmla="*/ 0 h 3581491"/>
              <a:gd name="connsiteX0" fmla="*/ 0 w 2475234"/>
              <a:gd name="connsiteY0" fmla="*/ 0 h 3581491"/>
              <a:gd name="connsiteX1" fmla="*/ 2175480 w 2475234"/>
              <a:gd name="connsiteY1" fmla="*/ 593590 h 3581491"/>
              <a:gd name="connsiteX2" fmla="*/ 2475234 w 2475234"/>
              <a:gd name="connsiteY2" fmla="*/ 1659403 h 3581491"/>
              <a:gd name="connsiteX3" fmla="*/ 980121 w 2475234"/>
              <a:gd name="connsiteY3" fmla="*/ 3581491 h 3581491"/>
              <a:gd name="connsiteX4" fmla="*/ 0 w 2475234"/>
              <a:gd name="connsiteY4" fmla="*/ 0 h 3581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5234" h="3581491">
                <a:moveTo>
                  <a:pt x="0" y="0"/>
                </a:moveTo>
                <a:lnTo>
                  <a:pt x="2175480" y="593590"/>
                </a:lnTo>
                <a:lnTo>
                  <a:pt x="2475234" y="1659403"/>
                </a:lnTo>
                <a:lnTo>
                  <a:pt x="980121" y="3581491"/>
                </a:lnTo>
                <a:lnTo>
                  <a:pt x="0" y="0"/>
                </a:lnTo>
                <a:close/>
              </a:path>
            </a:pathLst>
          </a:custGeom>
          <a:solidFill>
            <a:srgbClr val="8064A2">
              <a:lumMod val="40000"/>
              <a:lumOff val="60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white"/>
              </a:solidFill>
              <a:effectLst/>
              <a:uLnTx/>
              <a:uFillTx/>
              <a:latin typeface="Calibri"/>
              <a:ea typeface="+mn-ea"/>
              <a:cs typeface="+mn-cs"/>
            </a:endParaRPr>
          </a:p>
        </p:txBody>
      </p:sp>
      <p:sp>
        <p:nvSpPr>
          <p:cNvPr id="6" name="Pentagon 152">
            <a:extLst>
              <a:ext uri="{FF2B5EF4-FFF2-40B4-BE49-F238E27FC236}">
                <a16:creationId xmlns:a16="http://schemas.microsoft.com/office/drawing/2014/main" id="{AC35144F-D51A-43BD-3C62-861E589986FB}"/>
              </a:ext>
            </a:extLst>
          </p:cNvPr>
          <p:cNvSpPr/>
          <p:nvPr/>
        </p:nvSpPr>
        <p:spPr>
          <a:xfrm rot="6412798" flipH="1" flipV="1">
            <a:off x="-791387" y="4006822"/>
            <a:ext cx="3738041" cy="2821949"/>
          </a:xfrm>
          <a:custGeom>
            <a:avLst/>
            <a:gdLst>
              <a:gd name="connsiteX0" fmla="*/ 2 w 1828800"/>
              <a:gd name="connsiteY0" fmla="*/ 698538 h 1828800"/>
              <a:gd name="connsiteX1" fmla="*/ 914400 w 1828800"/>
              <a:gd name="connsiteY1" fmla="*/ 0 h 1828800"/>
              <a:gd name="connsiteX2" fmla="*/ 1828798 w 1828800"/>
              <a:gd name="connsiteY2" fmla="*/ 698538 h 1828800"/>
              <a:gd name="connsiteX3" fmla="*/ 1479529 w 1828800"/>
              <a:gd name="connsiteY3" fmla="*/ 1828795 h 1828800"/>
              <a:gd name="connsiteX4" fmla="*/ 349271 w 1828800"/>
              <a:gd name="connsiteY4" fmla="*/ 1828795 h 1828800"/>
              <a:gd name="connsiteX5" fmla="*/ 2 w 1828800"/>
              <a:gd name="connsiteY5" fmla="*/ 698538 h 1828800"/>
              <a:gd name="connsiteX0" fmla="*/ 0 w 2331489"/>
              <a:gd name="connsiteY0" fmla="*/ 0 h 2840272"/>
              <a:gd name="connsiteX1" fmla="*/ 1417091 w 2331489"/>
              <a:gd name="connsiteY1" fmla="*/ 1011477 h 2840272"/>
              <a:gd name="connsiteX2" fmla="*/ 2331489 w 2331489"/>
              <a:gd name="connsiteY2" fmla="*/ 1710015 h 2840272"/>
              <a:gd name="connsiteX3" fmla="*/ 1982220 w 2331489"/>
              <a:gd name="connsiteY3" fmla="*/ 2840272 h 2840272"/>
              <a:gd name="connsiteX4" fmla="*/ 851962 w 2331489"/>
              <a:gd name="connsiteY4" fmla="*/ 2840272 h 2840272"/>
              <a:gd name="connsiteX5" fmla="*/ 0 w 2331489"/>
              <a:gd name="connsiteY5" fmla="*/ 0 h 2840272"/>
              <a:gd name="connsiteX0" fmla="*/ 0 w 2331489"/>
              <a:gd name="connsiteY0" fmla="*/ 586536 h 3426808"/>
              <a:gd name="connsiteX1" fmla="*/ 1879661 w 2331489"/>
              <a:gd name="connsiteY1" fmla="*/ 0 h 3426808"/>
              <a:gd name="connsiteX2" fmla="*/ 2331489 w 2331489"/>
              <a:gd name="connsiteY2" fmla="*/ 2296551 h 3426808"/>
              <a:gd name="connsiteX3" fmla="*/ 1982220 w 2331489"/>
              <a:gd name="connsiteY3" fmla="*/ 3426808 h 3426808"/>
              <a:gd name="connsiteX4" fmla="*/ 851962 w 2331489"/>
              <a:gd name="connsiteY4" fmla="*/ 3426808 h 3426808"/>
              <a:gd name="connsiteX5" fmla="*/ 0 w 2331489"/>
              <a:gd name="connsiteY5" fmla="*/ 586536 h 3426808"/>
              <a:gd name="connsiteX0" fmla="*/ 0 w 2331489"/>
              <a:gd name="connsiteY0" fmla="*/ 0 h 2840272"/>
              <a:gd name="connsiteX1" fmla="*/ 1988123 w 2331489"/>
              <a:gd name="connsiteY1" fmla="*/ 384710 h 2840272"/>
              <a:gd name="connsiteX2" fmla="*/ 2331489 w 2331489"/>
              <a:gd name="connsiteY2" fmla="*/ 1710015 h 2840272"/>
              <a:gd name="connsiteX3" fmla="*/ 1982220 w 2331489"/>
              <a:gd name="connsiteY3" fmla="*/ 2840272 h 2840272"/>
              <a:gd name="connsiteX4" fmla="*/ 851962 w 2331489"/>
              <a:gd name="connsiteY4" fmla="*/ 2840272 h 2840272"/>
              <a:gd name="connsiteX5" fmla="*/ 0 w 2331489"/>
              <a:gd name="connsiteY5" fmla="*/ 0 h 2840272"/>
              <a:gd name="connsiteX0" fmla="*/ 0 w 2960016"/>
              <a:gd name="connsiteY0" fmla="*/ 0 h 2840272"/>
              <a:gd name="connsiteX1" fmla="*/ 1988123 w 2960016"/>
              <a:gd name="connsiteY1" fmla="*/ 384710 h 2840272"/>
              <a:gd name="connsiteX2" fmla="*/ 2331489 w 2960016"/>
              <a:gd name="connsiteY2" fmla="*/ 1710015 h 2840272"/>
              <a:gd name="connsiteX3" fmla="*/ 2960016 w 2960016"/>
              <a:gd name="connsiteY3" fmla="*/ 2219646 h 2840272"/>
              <a:gd name="connsiteX4" fmla="*/ 851962 w 2960016"/>
              <a:gd name="connsiteY4" fmla="*/ 2840272 h 2840272"/>
              <a:gd name="connsiteX5" fmla="*/ 0 w 2960016"/>
              <a:gd name="connsiteY5" fmla="*/ 0 h 2840272"/>
              <a:gd name="connsiteX0" fmla="*/ 0 w 2960016"/>
              <a:gd name="connsiteY0" fmla="*/ 461808 h 3302080"/>
              <a:gd name="connsiteX1" fmla="*/ 1868922 w 2960016"/>
              <a:gd name="connsiteY1" fmla="*/ 0 h 3302080"/>
              <a:gd name="connsiteX2" fmla="*/ 2331489 w 2960016"/>
              <a:gd name="connsiteY2" fmla="*/ 2171823 h 3302080"/>
              <a:gd name="connsiteX3" fmla="*/ 2960016 w 2960016"/>
              <a:gd name="connsiteY3" fmla="*/ 2681454 h 3302080"/>
              <a:gd name="connsiteX4" fmla="*/ 851962 w 2960016"/>
              <a:gd name="connsiteY4" fmla="*/ 3302080 h 3302080"/>
              <a:gd name="connsiteX5" fmla="*/ 0 w 2960016"/>
              <a:gd name="connsiteY5" fmla="*/ 461808 h 3302080"/>
              <a:gd name="connsiteX0" fmla="*/ 0 w 2960016"/>
              <a:gd name="connsiteY0" fmla="*/ 559126 h 3399398"/>
              <a:gd name="connsiteX1" fmla="*/ 1896078 w 2960016"/>
              <a:gd name="connsiteY1" fmla="*/ 0 h 3399398"/>
              <a:gd name="connsiteX2" fmla="*/ 2331489 w 2960016"/>
              <a:gd name="connsiteY2" fmla="*/ 2269141 h 3399398"/>
              <a:gd name="connsiteX3" fmla="*/ 2960016 w 2960016"/>
              <a:gd name="connsiteY3" fmla="*/ 2778772 h 3399398"/>
              <a:gd name="connsiteX4" fmla="*/ 851962 w 2960016"/>
              <a:gd name="connsiteY4" fmla="*/ 3399398 h 3399398"/>
              <a:gd name="connsiteX5" fmla="*/ 0 w 2960016"/>
              <a:gd name="connsiteY5" fmla="*/ 559126 h 3399398"/>
              <a:gd name="connsiteX0" fmla="*/ 0 w 2960016"/>
              <a:gd name="connsiteY0" fmla="*/ 568791 h 3409063"/>
              <a:gd name="connsiteX1" fmla="*/ 1901243 w 2960016"/>
              <a:gd name="connsiteY1" fmla="*/ 0 h 3409063"/>
              <a:gd name="connsiteX2" fmla="*/ 2331489 w 2960016"/>
              <a:gd name="connsiteY2" fmla="*/ 2278806 h 3409063"/>
              <a:gd name="connsiteX3" fmla="*/ 2960016 w 2960016"/>
              <a:gd name="connsiteY3" fmla="*/ 2788437 h 3409063"/>
              <a:gd name="connsiteX4" fmla="*/ 851962 w 2960016"/>
              <a:gd name="connsiteY4" fmla="*/ 3409063 h 3409063"/>
              <a:gd name="connsiteX5" fmla="*/ 0 w 2960016"/>
              <a:gd name="connsiteY5" fmla="*/ 568791 h 3409063"/>
              <a:gd name="connsiteX0" fmla="*/ 0 w 2960016"/>
              <a:gd name="connsiteY0" fmla="*/ 568791 h 3409063"/>
              <a:gd name="connsiteX1" fmla="*/ 1901243 w 2960016"/>
              <a:gd name="connsiteY1" fmla="*/ 0 h 3409063"/>
              <a:gd name="connsiteX2" fmla="*/ 2770228 w 2960016"/>
              <a:gd name="connsiteY2" fmla="*/ 655633 h 3409063"/>
              <a:gd name="connsiteX3" fmla="*/ 2960016 w 2960016"/>
              <a:gd name="connsiteY3" fmla="*/ 2788437 h 3409063"/>
              <a:gd name="connsiteX4" fmla="*/ 851962 w 2960016"/>
              <a:gd name="connsiteY4" fmla="*/ 3409063 h 3409063"/>
              <a:gd name="connsiteX5" fmla="*/ 0 w 2960016"/>
              <a:gd name="connsiteY5" fmla="*/ 568791 h 3409063"/>
              <a:gd name="connsiteX0" fmla="*/ 0 w 3547436"/>
              <a:gd name="connsiteY0" fmla="*/ 1068314 h 3908586"/>
              <a:gd name="connsiteX1" fmla="*/ 3547436 w 3547436"/>
              <a:gd name="connsiteY1" fmla="*/ 0 h 3908586"/>
              <a:gd name="connsiteX2" fmla="*/ 2770228 w 3547436"/>
              <a:gd name="connsiteY2" fmla="*/ 1155156 h 3908586"/>
              <a:gd name="connsiteX3" fmla="*/ 2960016 w 3547436"/>
              <a:gd name="connsiteY3" fmla="*/ 3287960 h 3908586"/>
              <a:gd name="connsiteX4" fmla="*/ 851962 w 3547436"/>
              <a:gd name="connsiteY4" fmla="*/ 3908586 h 3908586"/>
              <a:gd name="connsiteX5" fmla="*/ 0 w 3547436"/>
              <a:gd name="connsiteY5" fmla="*/ 1068314 h 3908586"/>
              <a:gd name="connsiteX0" fmla="*/ 0 w 3729962"/>
              <a:gd name="connsiteY0" fmla="*/ 1068314 h 3908586"/>
              <a:gd name="connsiteX1" fmla="*/ 3547436 w 3729962"/>
              <a:gd name="connsiteY1" fmla="*/ 0 h 3908586"/>
              <a:gd name="connsiteX2" fmla="*/ 3729962 w 3729962"/>
              <a:gd name="connsiteY2" fmla="*/ 2102935 h 3908586"/>
              <a:gd name="connsiteX3" fmla="*/ 2960016 w 3729962"/>
              <a:gd name="connsiteY3" fmla="*/ 3287960 h 3908586"/>
              <a:gd name="connsiteX4" fmla="*/ 851962 w 3729962"/>
              <a:gd name="connsiteY4" fmla="*/ 3908586 h 3908586"/>
              <a:gd name="connsiteX5" fmla="*/ 0 w 3729962"/>
              <a:gd name="connsiteY5" fmla="*/ 1068314 h 3908586"/>
              <a:gd name="connsiteX0" fmla="*/ 0 w 3729962"/>
              <a:gd name="connsiteY0" fmla="*/ 1068314 h 3908586"/>
              <a:gd name="connsiteX1" fmla="*/ 3547436 w 3729962"/>
              <a:gd name="connsiteY1" fmla="*/ 0 h 3908586"/>
              <a:gd name="connsiteX2" fmla="*/ 3729962 w 3729962"/>
              <a:gd name="connsiteY2" fmla="*/ 2102935 h 3908586"/>
              <a:gd name="connsiteX3" fmla="*/ 2605466 w 3729962"/>
              <a:gd name="connsiteY3" fmla="*/ 2893466 h 3908586"/>
              <a:gd name="connsiteX4" fmla="*/ 851962 w 3729962"/>
              <a:gd name="connsiteY4" fmla="*/ 3908586 h 3908586"/>
              <a:gd name="connsiteX5" fmla="*/ 0 w 3729962"/>
              <a:gd name="connsiteY5" fmla="*/ 1068314 h 3908586"/>
              <a:gd name="connsiteX0" fmla="*/ 0 w 3729962"/>
              <a:gd name="connsiteY0" fmla="*/ 1068314 h 3908586"/>
              <a:gd name="connsiteX1" fmla="*/ 3547436 w 3729962"/>
              <a:gd name="connsiteY1" fmla="*/ 0 h 3908586"/>
              <a:gd name="connsiteX2" fmla="*/ 3729962 w 3729962"/>
              <a:gd name="connsiteY2" fmla="*/ 2102935 h 3908586"/>
              <a:gd name="connsiteX3" fmla="*/ 2473530 w 3729962"/>
              <a:gd name="connsiteY3" fmla="*/ 2245166 h 3908586"/>
              <a:gd name="connsiteX4" fmla="*/ 851962 w 3729962"/>
              <a:gd name="connsiteY4" fmla="*/ 3908586 h 3908586"/>
              <a:gd name="connsiteX5" fmla="*/ 0 w 3729962"/>
              <a:gd name="connsiteY5" fmla="*/ 1068314 h 3908586"/>
              <a:gd name="connsiteX0" fmla="*/ 0 w 3729962"/>
              <a:gd name="connsiteY0" fmla="*/ 1068314 h 3908586"/>
              <a:gd name="connsiteX1" fmla="*/ 3547436 w 3729962"/>
              <a:gd name="connsiteY1" fmla="*/ 0 h 3908586"/>
              <a:gd name="connsiteX2" fmla="*/ 3729962 w 3729962"/>
              <a:gd name="connsiteY2" fmla="*/ 2102935 h 3908586"/>
              <a:gd name="connsiteX3" fmla="*/ 2764513 w 3729962"/>
              <a:gd name="connsiteY3" fmla="*/ 2723734 h 3908586"/>
              <a:gd name="connsiteX4" fmla="*/ 851962 w 3729962"/>
              <a:gd name="connsiteY4" fmla="*/ 3908586 h 3908586"/>
              <a:gd name="connsiteX5" fmla="*/ 0 w 3729962"/>
              <a:gd name="connsiteY5" fmla="*/ 1068314 h 3908586"/>
              <a:gd name="connsiteX0" fmla="*/ 0 w 3729962"/>
              <a:gd name="connsiteY0" fmla="*/ 1068314 h 2723734"/>
              <a:gd name="connsiteX1" fmla="*/ 3547436 w 3729962"/>
              <a:gd name="connsiteY1" fmla="*/ 0 h 2723734"/>
              <a:gd name="connsiteX2" fmla="*/ 3729962 w 3729962"/>
              <a:gd name="connsiteY2" fmla="*/ 2102935 h 2723734"/>
              <a:gd name="connsiteX3" fmla="*/ 2764513 w 3729962"/>
              <a:gd name="connsiteY3" fmla="*/ 2723734 h 2723734"/>
              <a:gd name="connsiteX4" fmla="*/ 178261 w 3729962"/>
              <a:gd name="connsiteY4" fmla="*/ 1635009 h 2723734"/>
              <a:gd name="connsiteX5" fmla="*/ 0 w 3729962"/>
              <a:gd name="connsiteY5" fmla="*/ 1068314 h 2723734"/>
              <a:gd name="connsiteX0" fmla="*/ 0 w 3729962"/>
              <a:gd name="connsiteY0" fmla="*/ 1068314 h 2723734"/>
              <a:gd name="connsiteX1" fmla="*/ 3547436 w 3729962"/>
              <a:gd name="connsiteY1" fmla="*/ 0 h 2723734"/>
              <a:gd name="connsiteX2" fmla="*/ 3729962 w 3729962"/>
              <a:gd name="connsiteY2" fmla="*/ 2102935 h 2723734"/>
              <a:gd name="connsiteX3" fmla="*/ 2764513 w 3729962"/>
              <a:gd name="connsiteY3" fmla="*/ 2723734 h 2723734"/>
              <a:gd name="connsiteX4" fmla="*/ 255685 w 3729962"/>
              <a:gd name="connsiteY4" fmla="*/ 1943537 h 2723734"/>
              <a:gd name="connsiteX5" fmla="*/ 0 w 3729962"/>
              <a:gd name="connsiteY5" fmla="*/ 1068314 h 2723734"/>
              <a:gd name="connsiteX0" fmla="*/ 0 w 3729962"/>
              <a:gd name="connsiteY0" fmla="*/ 1068314 h 2723734"/>
              <a:gd name="connsiteX1" fmla="*/ 3547436 w 3729962"/>
              <a:gd name="connsiteY1" fmla="*/ 0 h 2723734"/>
              <a:gd name="connsiteX2" fmla="*/ 3729962 w 3729962"/>
              <a:gd name="connsiteY2" fmla="*/ 2102935 h 2723734"/>
              <a:gd name="connsiteX3" fmla="*/ 2764513 w 3729962"/>
              <a:gd name="connsiteY3" fmla="*/ 2723734 h 2723734"/>
              <a:gd name="connsiteX4" fmla="*/ 289437 w 3729962"/>
              <a:gd name="connsiteY4" fmla="*/ 2054766 h 2723734"/>
              <a:gd name="connsiteX5" fmla="*/ 0 w 3729962"/>
              <a:gd name="connsiteY5" fmla="*/ 1068314 h 2723734"/>
              <a:gd name="connsiteX0" fmla="*/ 0 w 3729962"/>
              <a:gd name="connsiteY0" fmla="*/ 1068314 h 2745980"/>
              <a:gd name="connsiteX1" fmla="*/ 3547436 w 3729962"/>
              <a:gd name="connsiteY1" fmla="*/ 0 h 2745980"/>
              <a:gd name="connsiteX2" fmla="*/ 3729962 w 3729962"/>
              <a:gd name="connsiteY2" fmla="*/ 2102935 h 2745980"/>
              <a:gd name="connsiteX3" fmla="*/ 2771263 w 3729962"/>
              <a:gd name="connsiteY3" fmla="*/ 2745980 h 2745980"/>
              <a:gd name="connsiteX4" fmla="*/ 289437 w 3729962"/>
              <a:gd name="connsiteY4" fmla="*/ 2054766 h 2745980"/>
              <a:gd name="connsiteX5" fmla="*/ 0 w 3729962"/>
              <a:gd name="connsiteY5" fmla="*/ 1068314 h 2745980"/>
              <a:gd name="connsiteX0" fmla="*/ 0 w 3746276"/>
              <a:gd name="connsiteY0" fmla="*/ 1068314 h 2745980"/>
              <a:gd name="connsiteX1" fmla="*/ 3547436 w 3746276"/>
              <a:gd name="connsiteY1" fmla="*/ 0 h 2745980"/>
              <a:gd name="connsiteX2" fmla="*/ 3746276 w 3746276"/>
              <a:gd name="connsiteY2" fmla="*/ 2114897 h 2745980"/>
              <a:gd name="connsiteX3" fmla="*/ 2771263 w 3746276"/>
              <a:gd name="connsiteY3" fmla="*/ 2745980 h 2745980"/>
              <a:gd name="connsiteX4" fmla="*/ 289437 w 3746276"/>
              <a:gd name="connsiteY4" fmla="*/ 2054766 h 2745980"/>
              <a:gd name="connsiteX5" fmla="*/ 0 w 3746276"/>
              <a:gd name="connsiteY5" fmla="*/ 1068314 h 2745980"/>
              <a:gd name="connsiteX0" fmla="*/ 0 w 3746276"/>
              <a:gd name="connsiteY0" fmla="*/ 1068314 h 2754204"/>
              <a:gd name="connsiteX1" fmla="*/ 3547436 w 3746276"/>
              <a:gd name="connsiteY1" fmla="*/ 0 h 2754204"/>
              <a:gd name="connsiteX2" fmla="*/ 3746276 w 3746276"/>
              <a:gd name="connsiteY2" fmla="*/ 2114897 h 2754204"/>
              <a:gd name="connsiteX3" fmla="*/ 2744160 w 3746276"/>
              <a:gd name="connsiteY3" fmla="*/ 2754204 h 2754204"/>
              <a:gd name="connsiteX4" fmla="*/ 289437 w 3746276"/>
              <a:gd name="connsiteY4" fmla="*/ 2054766 h 2754204"/>
              <a:gd name="connsiteX5" fmla="*/ 0 w 3746276"/>
              <a:gd name="connsiteY5" fmla="*/ 1068314 h 2754204"/>
              <a:gd name="connsiteX0" fmla="*/ 0 w 3746276"/>
              <a:gd name="connsiteY0" fmla="*/ 1068314 h 2754204"/>
              <a:gd name="connsiteX1" fmla="*/ 3547436 w 3746276"/>
              <a:gd name="connsiteY1" fmla="*/ 0 h 2754204"/>
              <a:gd name="connsiteX2" fmla="*/ 3746276 w 3746276"/>
              <a:gd name="connsiteY2" fmla="*/ 2114897 h 2754204"/>
              <a:gd name="connsiteX3" fmla="*/ 2744160 w 3746276"/>
              <a:gd name="connsiteY3" fmla="*/ 2754204 h 2754204"/>
              <a:gd name="connsiteX4" fmla="*/ 304577 w 3746276"/>
              <a:gd name="connsiteY4" fmla="*/ 2062856 h 2754204"/>
              <a:gd name="connsiteX5" fmla="*/ 0 w 3746276"/>
              <a:gd name="connsiteY5" fmla="*/ 1068314 h 2754204"/>
              <a:gd name="connsiteX0" fmla="*/ 0 w 3733486"/>
              <a:gd name="connsiteY0" fmla="*/ 1068661 h 2754204"/>
              <a:gd name="connsiteX1" fmla="*/ 3534646 w 3733486"/>
              <a:gd name="connsiteY1" fmla="*/ 0 h 2754204"/>
              <a:gd name="connsiteX2" fmla="*/ 3733486 w 3733486"/>
              <a:gd name="connsiteY2" fmla="*/ 2114897 h 2754204"/>
              <a:gd name="connsiteX3" fmla="*/ 2731370 w 3733486"/>
              <a:gd name="connsiteY3" fmla="*/ 2754204 h 2754204"/>
              <a:gd name="connsiteX4" fmla="*/ 291787 w 3733486"/>
              <a:gd name="connsiteY4" fmla="*/ 2062856 h 2754204"/>
              <a:gd name="connsiteX5" fmla="*/ 0 w 3733486"/>
              <a:gd name="connsiteY5" fmla="*/ 1068661 h 2754204"/>
              <a:gd name="connsiteX0" fmla="*/ 0 w 3733486"/>
              <a:gd name="connsiteY0" fmla="*/ 1068661 h 2754204"/>
              <a:gd name="connsiteX1" fmla="*/ 3534646 w 3733486"/>
              <a:gd name="connsiteY1" fmla="*/ 0 h 2754204"/>
              <a:gd name="connsiteX2" fmla="*/ 3733486 w 3733486"/>
              <a:gd name="connsiteY2" fmla="*/ 2114897 h 2754204"/>
              <a:gd name="connsiteX3" fmla="*/ 2731370 w 3733486"/>
              <a:gd name="connsiteY3" fmla="*/ 2754204 h 2754204"/>
              <a:gd name="connsiteX4" fmla="*/ 412038 w 3733486"/>
              <a:gd name="connsiteY4" fmla="*/ 2095788 h 2754204"/>
              <a:gd name="connsiteX5" fmla="*/ 0 w 3733486"/>
              <a:gd name="connsiteY5" fmla="*/ 1068661 h 2754204"/>
              <a:gd name="connsiteX0" fmla="*/ 0 w 3640002"/>
              <a:gd name="connsiteY0" fmla="*/ 1040294 h 2754204"/>
              <a:gd name="connsiteX1" fmla="*/ 3441162 w 3640002"/>
              <a:gd name="connsiteY1" fmla="*/ 0 h 2754204"/>
              <a:gd name="connsiteX2" fmla="*/ 3640002 w 3640002"/>
              <a:gd name="connsiteY2" fmla="*/ 2114897 h 2754204"/>
              <a:gd name="connsiteX3" fmla="*/ 2637886 w 3640002"/>
              <a:gd name="connsiteY3" fmla="*/ 2754204 h 2754204"/>
              <a:gd name="connsiteX4" fmla="*/ 318554 w 3640002"/>
              <a:gd name="connsiteY4" fmla="*/ 2095788 h 2754204"/>
              <a:gd name="connsiteX5" fmla="*/ 0 w 3640002"/>
              <a:gd name="connsiteY5" fmla="*/ 1040294 h 2754204"/>
              <a:gd name="connsiteX0" fmla="*/ 0 w 3492233"/>
              <a:gd name="connsiteY0" fmla="*/ 1005059 h 2754204"/>
              <a:gd name="connsiteX1" fmla="*/ 3293393 w 3492233"/>
              <a:gd name="connsiteY1" fmla="*/ 0 h 2754204"/>
              <a:gd name="connsiteX2" fmla="*/ 3492233 w 3492233"/>
              <a:gd name="connsiteY2" fmla="*/ 2114897 h 2754204"/>
              <a:gd name="connsiteX3" fmla="*/ 2490117 w 3492233"/>
              <a:gd name="connsiteY3" fmla="*/ 2754204 h 2754204"/>
              <a:gd name="connsiteX4" fmla="*/ 170785 w 3492233"/>
              <a:gd name="connsiteY4" fmla="*/ 2095788 h 2754204"/>
              <a:gd name="connsiteX5" fmla="*/ 0 w 3492233"/>
              <a:gd name="connsiteY5" fmla="*/ 1005059 h 2754204"/>
              <a:gd name="connsiteX0" fmla="*/ 0 w 3492233"/>
              <a:gd name="connsiteY0" fmla="*/ 1005059 h 2754204"/>
              <a:gd name="connsiteX1" fmla="*/ 3293393 w 3492233"/>
              <a:gd name="connsiteY1" fmla="*/ 0 h 2754204"/>
              <a:gd name="connsiteX2" fmla="*/ 3492233 w 3492233"/>
              <a:gd name="connsiteY2" fmla="*/ 2114897 h 2754204"/>
              <a:gd name="connsiteX3" fmla="*/ 2490117 w 3492233"/>
              <a:gd name="connsiteY3" fmla="*/ 2754204 h 2754204"/>
              <a:gd name="connsiteX4" fmla="*/ 339507 w 3492233"/>
              <a:gd name="connsiteY4" fmla="*/ 2145429 h 2754204"/>
              <a:gd name="connsiteX5" fmla="*/ 0 w 3492233"/>
              <a:gd name="connsiteY5" fmla="*/ 1005059 h 2754204"/>
              <a:gd name="connsiteX0" fmla="*/ 0 w 3492233"/>
              <a:gd name="connsiteY0" fmla="*/ 1005059 h 2810689"/>
              <a:gd name="connsiteX1" fmla="*/ 3293393 w 3492233"/>
              <a:gd name="connsiteY1" fmla="*/ 0 h 2810689"/>
              <a:gd name="connsiteX2" fmla="*/ 3492233 w 3492233"/>
              <a:gd name="connsiteY2" fmla="*/ 2114897 h 2810689"/>
              <a:gd name="connsiteX3" fmla="*/ 2478168 w 3492233"/>
              <a:gd name="connsiteY3" fmla="*/ 2810689 h 2810689"/>
              <a:gd name="connsiteX4" fmla="*/ 339507 w 3492233"/>
              <a:gd name="connsiteY4" fmla="*/ 2145429 h 2810689"/>
              <a:gd name="connsiteX5" fmla="*/ 0 w 3492233"/>
              <a:gd name="connsiteY5" fmla="*/ 1005059 h 2810689"/>
              <a:gd name="connsiteX0" fmla="*/ 0 w 3467430"/>
              <a:gd name="connsiteY0" fmla="*/ 1005059 h 2810689"/>
              <a:gd name="connsiteX1" fmla="*/ 3293393 w 3467430"/>
              <a:gd name="connsiteY1" fmla="*/ 0 h 2810689"/>
              <a:gd name="connsiteX2" fmla="*/ 3467430 w 3467430"/>
              <a:gd name="connsiteY2" fmla="*/ 2103781 h 2810689"/>
              <a:gd name="connsiteX3" fmla="*/ 2478168 w 3467430"/>
              <a:gd name="connsiteY3" fmla="*/ 2810689 h 2810689"/>
              <a:gd name="connsiteX4" fmla="*/ 339507 w 3467430"/>
              <a:gd name="connsiteY4" fmla="*/ 2145429 h 2810689"/>
              <a:gd name="connsiteX5" fmla="*/ 0 w 3467430"/>
              <a:gd name="connsiteY5" fmla="*/ 1005059 h 2810689"/>
              <a:gd name="connsiteX0" fmla="*/ 0 w 3474761"/>
              <a:gd name="connsiteY0" fmla="*/ 1005059 h 2810689"/>
              <a:gd name="connsiteX1" fmla="*/ 3293393 w 3474761"/>
              <a:gd name="connsiteY1" fmla="*/ 0 h 2810689"/>
              <a:gd name="connsiteX2" fmla="*/ 3474761 w 3474761"/>
              <a:gd name="connsiteY2" fmla="*/ 2107777 h 2810689"/>
              <a:gd name="connsiteX3" fmla="*/ 2478168 w 3474761"/>
              <a:gd name="connsiteY3" fmla="*/ 2810689 h 2810689"/>
              <a:gd name="connsiteX4" fmla="*/ 339507 w 3474761"/>
              <a:gd name="connsiteY4" fmla="*/ 2145429 h 2810689"/>
              <a:gd name="connsiteX5" fmla="*/ 0 w 3474761"/>
              <a:gd name="connsiteY5" fmla="*/ 1005059 h 2810689"/>
              <a:gd name="connsiteX0" fmla="*/ 0 w 3474761"/>
              <a:gd name="connsiteY0" fmla="*/ 1005059 h 2792613"/>
              <a:gd name="connsiteX1" fmla="*/ 3293393 w 3474761"/>
              <a:gd name="connsiteY1" fmla="*/ 0 h 2792613"/>
              <a:gd name="connsiteX2" fmla="*/ 3474761 w 3474761"/>
              <a:gd name="connsiteY2" fmla="*/ 2107777 h 2792613"/>
              <a:gd name="connsiteX3" fmla="*/ 2475860 w 3474761"/>
              <a:gd name="connsiteY3" fmla="*/ 2792613 h 2792613"/>
              <a:gd name="connsiteX4" fmla="*/ 339507 w 3474761"/>
              <a:gd name="connsiteY4" fmla="*/ 2145429 h 2792613"/>
              <a:gd name="connsiteX5" fmla="*/ 0 w 3474761"/>
              <a:gd name="connsiteY5" fmla="*/ 1005059 h 2792613"/>
              <a:gd name="connsiteX0" fmla="*/ 0 w 3474761"/>
              <a:gd name="connsiteY0" fmla="*/ 1006250 h 2793804"/>
              <a:gd name="connsiteX1" fmla="*/ 3315407 w 3474761"/>
              <a:gd name="connsiteY1" fmla="*/ 0 h 2793804"/>
              <a:gd name="connsiteX2" fmla="*/ 3474761 w 3474761"/>
              <a:gd name="connsiteY2" fmla="*/ 2108968 h 2793804"/>
              <a:gd name="connsiteX3" fmla="*/ 2475860 w 3474761"/>
              <a:gd name="connsiteY3" fmla="*/ 2793804 h 2793804"/>
              <a:gd name="connsiteX4" fmla="*/ 339507 w 3474761"/>
              <a:gd name="connsiteY4" fmla="*/ 2146620 h 2793804"/>
              <a:gd name="connsiteX5" fmla="*/ 0 w 3474761"/>
              <a:gd name="connsiteY5" fmla="*/ 1006250 h 2793804"/>
              <a:gd name="connsiteX0" fmla="*/ 0 w 3474761"/>
              <a:gd name="connsiteY0" fmla="*/ 1006250 h 2805258"/>
              <a:gd name="connsiteX1" fmla="*/ 3315407 w 3474761"/>
              <a:gd name="connsiteY1" fmla="*/ 0 h 2805258"/>
              <a:gd name="connsiteX2" fmla="*/ 3474761 w 3474761"/>
              <a:gd name="connsiteY2" fmla="*/ 2108968 h 2805258"/>
              <a:gd name="connsiteX3" fmla="*/ 2551675 w 3474761"/>
              <a:gd name="connsiteY3" fmla="*/ 2805258 h 2805258"/>
              <a:gd name="connsiteX4" fmla="*/ 339507 w 3474761"/>
              <a:gd name="connsiteY4" fmla="*/ 2146620 h 2805258"/>
              <a:gd name="connsiteX5" fmla="*/ 0 w 3474761"/>
              <a:gd name="connsiteY5" fmla="*/ 1006250 h 2805258"/>
              <a:gd name="connsiteX0" fmla="*/ 0 w 3474761"/>
              <a:gd name="connsiteY0" fmla="*/ 1006250 h 2805258"/>
              <a:gd name="connsiteX1" fmla="*/ 3315407 w 3474761"/>
              <a:gd name="connsiteY1" fmla="*/ 0 h 2805258"/>
              <a:gd name="connsiteX2" fmla="*/ 3474761 w 3474761"/>
              <a:gd name="connsiteY2" fmla="*/ 2108968 h 2805258"/>
              <a:gd name="connsiteX3" fmla="*/ 2551675 w 3474761"/>
              <a:gd name="connsiteY3" fmla="*/ 2805258 h 2805258"/>
              <a:gd name="connsiteX4" fmla="*/ 317275 w 3474761"/>
              <a:gd name="connsiteY4" fmla="*/ 2157919 h 2805258"/>
              <a:gd name="connsiteX5" fmla="*/ 0 w 3474761"/>
              <a:gd name="connsiteY5" fmla="*/ 1006250 h 2805258"/>
              <a:gd name="connsiteX0" fmla="*/ 0 w 3474761"/>
              <a:gd name="connsiteY0" fmla="*/ 1106550 h 2905558"/>
              <a:gd name="connsiteX1" fmla="*/ 3320102 w 3474761"/>
              <a:gd name="connsiteY1" fmla="*/ 0 h 2905558"/>
              <a:gd name="connsiteX2" fmla="*/ 3474761 w 3474761"/>
              <a:gd name="connsiteY2" fmla="*/ 2209268 h 2905558"/>
              <a:gd name="connsiteX3" fmla="*/ 2551675 w 3474761"/>
              <a:gd name="connsiteY3" fmla="*/ 2905558 h 2905558"/>
              <a:gd name="connsiteX4" fmla="*/ 317275 w 3474761"/>
              <a:gd name="connsiteY4" fmla="*/ 2258219 h 2905558"/>
              <a:gd name="connsiteX5" fmla="*/ 0 w 3474761"/>
              <a:gd name="connsiteY5" fmla="*/ 1106550 h 2905558"/>
              <a:gd name="connsiteX0" fmla="*/ 0 w 3474761"/>
              <a:gd name="connsiteY0" fmla="*/ 1106550 h 2857840"/>
              <a:gd name="connsiteX1" fmla="*/ 3320102 w 3474761"/>
              <a:gd name="connsiteY1" fmla="*/ 0 h 2857840"/>
              <a:gd name="connsiteX2" fmla="*/ 3474761 w 3474761"/>
              <a:gd name="connsiteY2" fmla="*/ 2209268 h 2857840"/>
              <a:gd name="connsiteX3" fmla="*/ 2529181 w 3474761"/>
              <a:gd name="connsiteY3" fmla="*/ 2857840 h 2857840"/>
              <a:gd name="connsiteX4" fmla="*/ 317275 w 3474761"/>
              <a:gd name="connsiteY4" fmla="*/ 2258219 h 2857840"/>
              <a:gd name="connsiteX5" fmla="*/ 0 w 3474761"/>
              <a:gd name="connsiteY5" fmla="*/ 1106550 h 285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4761" h="2857840">
                <a:moveTo>
                  <a:pt x="0" y="1106550"/>
                </a:moveTo>
                <a:lnTo>
                  <a:pt x="3320102" y="0"/>
                </a:lnTo>
                <a:lnTo>
                  <a:pt x="3474761" y="2209268"/>
                </a:lnTo>
                <a:lnTo>
                  <a:pt x="2529181" y="2857840"/>
                </a:lnTo>
                <a:lnTo>
                  <a:pt x="317275" y="2258219"/>
                </a:lnTo>
                <a:lnTo>
                  <a:pt x="0" y="1106550"/>
                </a:lnTo>
                <a:close/>
              </a:path>
            </a:pathLst>
          </a:custGeom>
          <a:solidFill>
            <a:srgbClr val="EEECE1">
              <a:lumMod val="90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a:ln>
                <a:noFill/>
              </a:ln>
              <a:solidFill>
                <a:prstClr val="white"/>
              </a:solidFill>
              <a:effectLst/>
              <a:uLnTx/>
              <a:uFillTx/>
              <a:latin typeface="Calibri"/>
              <a:ea typeface="+mn-ea"/>
              <a:cs typeface="+mn-cs"/>
            </a:endParaRPr>
          </a:p>
        </p:txBody>
      </p:sp>
      <p:sp>
        <p:nvSpPr>
          <p:cNvPr id="7" name="Pentagon 152">
            <a:extLst>
              <a:ext uri="{FF2B5EF4-FFF2-40B4-BE49-F238E27FC236}">
                <a16:creationId xmlns:a16="http://schemas.microsoft.com/office/drawing/2014/main" id="{0F64BCA1-387D-FF36-8140-3403B8BE14E3}"/>
              </a:ext>
            </a:extLst>
          </p:cNvPr>
          <p:cNvSpPr/>
          <p:nvPr/>
        </p:nvSpPr>
        <p:spPr>
          <a:xfrm rot="6412798">
            <a:off x="312399" y="698840"/>
            <a:ext cx="2759174" cy="3373476"/>
          </a:xfrm>
          <a:custGeom>
            <a:avLst/>
            <a:gdLst>
              <a:gd name="connsiteX0" fmla="*/ 2 w 1828800"/>
              <a:gd name="connsiteY0" fmla="*/ 698538 h 1828800"/>
              <a:gd name="connsiteX1" fmla="*/ 914400 w 1828800"/>
              <a:gd name="connsiteY1" fmla="*/ 0 h 1828800"/>
              <a:gd name="connsiteX2" fmla="*/ 1828798 w 1828800"/>
              <a:gd name="connsiteY2" fmla="*/ 698538 h 1828800"/>
              <a:gd name="connsiteX3" fmla="*/ 1479529 w 1828800"/>
              <a:gd name="connsiteY3" fmla="*/ 1828795 h 1828800"/>
              <a:gd name="connsiteX4" fmla="*/ 349271 w 1828800"/>
              <a:gd name="connsiteY4" fmla="*/ 1828795 h 1828800"/>
              <a:gd name="connsiteX5" fmla="*/ 2 w 1828800"/>
              <a:gd name="connsiteY5" fmla="*/ 698538 h 1828800"/>
              <a:gd name="connsiteX0" fmla="*/ 0 w 2331489"/>
              <a:gd name="connsiteY0" fmla="*/ 0 h 2840272"/>
              <a:gd name="connsiteX1" fmla="*/ 1417091 w 2331489"/>
              <a:gd name="connsiteY1" fmla="*/ 1011477 h 2840272"/>
              <a:gd name="connsiteX2" fmla="*/ 2331489 w 2331489"/>
              <a:gd name="connsiteY2" fmla="*/ 1710015 h 2840272"/>
              <a:gd name="connsiteX3" fmla="*/ 1982220 w 2331489"/>
              <a:gd name="connsiteY3" fmla="*/ 2840272 h 2840272"/>
              <a:gd name="connsiteX4" fmla="*/ 851962 w 2331489"/>
              <a:gd name="connsiteY4" fmla="*/ 2840272 h 2840272"/>
              <a:gd name="connsiteX5" fmla="*/ 0 w 2331489"/>
              <a:gd name="connsiteY5" fmla="*/ 0 h 2840272"/>
              <a:gd name="connsiteX0" fmla="*/ 0 w 2331489"/>
              <a:gd name="connsiteY0" fmla="*/ 586536 h 3426808"/>
              <a:gd name="connsiteX1" fmla="*/ 1879661 w 2331489"/>
              <a:gd name="connsiteY1" fmla="*/ 0 h 3426808"/>
              <a:gd name="connsiteX2" fmla="*/ 2331489 w 2331489"/>
              <a:gd name="connsiteY2" fmla="*/ 2296551 h 3426808"/>
              <a:gd name="connsiteX3" fmla="*/ 1982220 w 2331489"/>
              <a:gd name="connsiteY3" fmla="*/ 3426808 h 3426808"/>
              <a:gd name="connsiteX4" fmla="*/ 851962 w 2331489"/>
              <a:gd name="connsiteY4" fmla="*/ 3426808 h 3426808"/>
              <a:gd name="connsiteX5" fmla="*/ 0 w 2331489"/>
              <a:gd name="connsiteY5" fmla="*/ 586536 h 3426808"/>
              <a:gd name="connsiteX0" fmla="*/ 0 w 2331489"/>
              <a:gd name="connsiteY0" fmla="*/ 0 h 2840272"/>
              <a:gd name="connsiteX1" fmla="*/ 1988123 w 2331489"/>
              <a:gd name="connsiteY1" fmla="*/ 384710 h 2840272"/>
              <a:gd name="connsiteX2" fmla="*/ 2331489 w 2331489"/>
              <a:gd name="connsiteY2" fmla="*/ 1710015 h 2840272"/>
              <a:gd name="connsiteX3" fmla="*/ 1982220 w 2331489"/>
              <a:gd name="connsiteY3" fmla="*/ 2840272 h 2840272"/>
              <a:gd name="connsiteX4" fmla="*/ 851962 w 2331489"/>
              <a:gd name="connsiteY4" fmla="*/ 2840272 h 2840272"/>
              <a:gd name="connsiteX5" fmla="*/ 0 w 2331489"/>
              <a:gd name="connsiteY5" fmla="*/ 0 h 2840272"/>
              <a:gd name="connsiteX0" fmla="*/ 0 w 2960016"/>
              <a:gd name="connsiteY0" fmla="*/ 0 h 2840272"/>
              <a:gd name="connsiteX1" fmla="*/ 1988123 w 2960016"/>
              <a:gd name="connsiteY1" fmla="*/ 384710 h 2840272"/>
              <a:gd name="connsiteX2" fmla="*/ 2331489 w 2960016"/>
              <a:gd name="connsiteY2" fmla="*/ 1710015 h 2840272"/>
              <a:gd name="connsiteX3" fmla="*/ 2960016 w 2960016"/>
              <a:gd name="connsiteY3" fmla="*/ 2219646 h 2840272"/>
              <a:gd name="connsiteX4" fmla="*/ 851962 w 2960016"/>
              <a:gd name="connsiteY4" fmla="*/ 2840272 h 2840272"/>
              <a:gd name="connsiteX5" fmla="*/ 0 w 2960016"/>
              <a:gd name="connsiteY5" fmla="*/ 0 h 2840272"/>
              <a:gd name="connsiteX0" fmla="*/ 0 w 2960016"/>
              <a:gd name="connsiteY0" fmla="*/ 461808 h 3302080"/>
              <a:gd name="connsiteX1" fmla="*/ 1868922 w 2960016"/>
              <a:gd name="connsiteY1" fmla="*/ 0 h 3302080"/>
              <a:gd name="connsiteX2" fmla="*/ 2331489 w 2960016"/>
              <a:gd name="connsiteY2" fmla="*/ 2171823 h 3302080"/>
              <a:gd name="connsiteX3" fmla="*/ 2960016 w 2960016"/>
              <a:gd name="connsiteY3" fmla="*/ 2681454 h 3302080"/>
              <a:gd name="connsiteX4" fmla="*/ 851962 w 2960016"/>
              <a:gd name="connsiteY4" fmla="*/ 3302080 h 3302080"/>
              <a:gd name="connsiteX5" fmla="*/ 0 w 2960016"/>
              <a:gd name="connsiteY5" fmla="*/ 461808 h 3302080"/>
              <a:gd name="connsiteX0" fmla="*/ 0 w 2960016"/>
              <a:gd name="connsiteY0" fmla="*/ 559126 h 3399398"/>
              <a:gd name="connsiteX1" fmla="*/ 1896078 w 2960016"/>
              <a:gd name="connsiteY1" fmla="*/ 0 h 3399398"/>
              <a:gd name="connsiteX2" fmla="*/ 2331489 w 2960016"/>
              <a:gd name="connsiteY2" fmla="*/ 2269141 h 3399398"/>
              <a:gd name="connsiteX3" fmla="*/ 2960016 w 2960016"/>
              <a:gd name="connsiteY3" fmla="*/ 2778772 h 3399398"/>
              <a:gd name="connsiteX4" fmla="*/ 851962 w 2960016"/>
              <a:gd name="connsiteY4" fmla="*/ 3399398 h 3399398"/>
              <a:gd name="connsiteX5" fmla="*/ 0 w 2960016"/>
              <a:gd name="connsiteY5" fmla="*/ 559126 h 3399398"/>
              <a:gd name="connsiteX0" fmla="*/ 0 w 2960016"/>
              <a:gd name="connsiteY0" fmla="*/ 568791 h 3409063"/>
              <a:gd name="connsiteX1" fmla="*/ 1901243 w 2960016"/>
              <a:gd name="connsiteY1" fmla="*/ 0 h 3409063"/>
              <a:gd name="connsiteX2" fmla="*/ 2331489 w 2960016"/>
              <a:gd name="connsiteY2" fmla="*/ 2278806 h 3409063"/>
              <a:gd name="connsiteX3" fmla="*/ 2960016 w 2960016"/>
              <a:gd name="connsiteY3" fmla="*/ 2788437 h 3409063"/>
              <a:gd name="connsiteX4" fmla="*/ 851962 w 2960016"/>
              <a:gd name="connsiteY4" fmla="*/ 3409063 h 3409063"/>
              <a:gd name="connsiteX5" fmla="*/ 0 w 2960016"/>
              <a:gd name="connsiteY5" fmla="*/ 568791 h 3409063"/>
              <a:gd name="connsiteX0" fmla="*/ 0 w 2960016"/>
              <a:gd name="connsiteY0" fmla="*/ 568791 h 3409063"/>
              <a:gd name="connsiteX1" fmla="*/ 1901243 w 2960016"/>
              <a:gd name="connsiteY1" fmla="*/ 0 h 3409063"/>
              <a:gd name="connsiteX2" fmla="*/ 2770228 w 2960016"/>
              <a:gd name="connsiteY2" fmla="*/ 655633 h 3409063"/>
              <a:gd name="connsiteX3" fmla="*/ 2960016 w 2960016"/>
              <a:gd name="connsiteY3" fmla="*/ 2788437 h 3409063"/>
              <a:gd name="connsiteX4" fmla="*/ 851962 w 2960016"/>
              <a:gd name="connsiteY4" fmla="*/ 3409063 h 3409063"/>
              <a:gd name="connsiteX5" fmla="*/ 0 w 2960016"/>
              <a:gd name="connsiteY5" fmla="*/ 568791 h 3409063"/>
              <a:gd name="connsiteX0" fmla="*/ 0 w 2911915"/>
              <a:gd name="connsiteY0" fmla="*/ 518117 h 3409063"/>
              <a:gd name="connsiteX1" fmla="*/ 1853142 w 2911915"/>
              <a:gd name="connsiteY1" fmla="*/ 0 h 3409063"/>
              <a:gd name="connsiteX2" fmla="*/ 2722127 w 2911915"/>
              <a:gd name="connsiteY2" fmla="*/ 655633 h 3409063"/>
              <a:gd name="connsiteX3" fmla="*/ 2911915 w 2911915"/>
              <a:gd name="connsiteY3" fmla="*/ 2788437 h 3409063"/>
              <a:gd name="connsiteX4" fmla="*/ 803861 w 2911915"/>
              <a:gd name="connsiteY4" fmla="*/ 3409063 h 3409063"/>
              <a:gd name="connsiteX5" fmla="*/ 0 w 2911915"/>
              <a:gd name="connsiteY5" fmla="*/ 518117 h 3409063"/>
              <a:gd name="connsiteX0" fmla="*/ 0 w 2911915"/>
              <a:gd name="connsiteY0" fmla="*/ 518117 h 3375023"/>
              <a:gd name="connsiteX1" fmla="*/ 1853142 w 2911915"/>
              <a:gd name="connsiteY1" fmla="*/ 0 h 3375023"/>
              <a:gd name="connsiteX2" fmla="*/ 2722127 w 2911915"/>
              <a:gd name="connsiteY2" fmla="*/ 655633 h 3375023"/>
              <a:gd name="connsiteX3" fmla="*/ 2911915 w 2911915"/>
              <a:gd name="connsiteY3" fmla="*/ 2788437 h 3375023"/>
              <a:gd name="connsiteX4" fmla="*/ 921477 w 2911915"/>
              <a:gd name="connsiteY4" fmla="*/ 3375023 h 3375023"/>
              <a:gd name="connsiteX5" fmla="*/ 0 w 2911915"/>
              <a:gd name="connsiteY5" fmla="*/ 518117 h 3375023"/>
              <a:gd name="connsiteX0" fmla="*/ 0 w 2923677"/>
              <a:gd name="connsiteY0" fmla="*/ 518117 h 3375023"/>
              <a:gd name="connsiteX1" fmla="*/ 1853142 w 2923677"/>
              <a:gd name="connsiteY1" fmla="*/ 0 h 3375023"/>
              <a:gd name="connsiteX2" fmla="*/ 2722127 w 2923677"/>
              <a:gd name="connsiteY2" fmla="*/ 655633 h 3375023"/>
              <a:gd name="connsiteX3" fmla="*/ 2923677 w 2923677"/>
              <a:gd name="connsiteY3" fmla="*/ 2785033 h 3375023"/>
              <a:gd name="connsiteX4" fmla="*/ 921477 w 2923677"/>
              <a:gd name="connsiteY4" fmla="*/ 3375023 h 3375023"/>
              <a:gd name="connsiteX5" fmla="*/ 0 w 2923677"/>
              <a:gd name="connsiteY5" fmla="*/ 518117 h 3375023"/>
              <a:gd name="connsiteX0" fmla="*/ 0 w 2923677"/>
              <a:gd name="connsiteY0" fmla="*/ 513450 h 3370356"/>
              <a:gd name="connsiteX1" fmla="*/ 1794686 w 2923677"/>
              <a:gd name="connsiteY1" fmla="*/ 0 h 3370356"/>
              <a:gd name="connsiteX2" fmla="*/ 2722127 w 2923677"/>
              <a:gd name="connsiteY2" fmla="*/ 650966 h 3370356"/>
              <a:gd name="connsiteX3" fmla="*/ 2923677 w 2923677"/>
              <a:gd name="connsiteY3" fmla="*/ 2780366 h 3370356"/>
              <a:gd name="connsiteX4" fmla="*/ 921477 w 2923677"/>
              <a:gd name="connsiteY4" fmla="*/ 3370356 h 3370356"/>
              <a:gd name="connsiteX5" fmla="*/ 0 w 2923677"/>
              <a:gd name="connsiteY5" fmla="*/ 513450 h 3370356"/>
              <a:gd name="connsiteX0" fmla="*/ 0 w 2923677"/>
              <a:gd name="connsiteY0" fmla="*/ 525003 h 3381909"/>
              <a:gd name="connsiteX1" fmla="*/ 1778167 w 2923677"/>
              <a:gd name="connsiteY1" fmla="*/ 0 h 3381909"/>
              <a:gd name="connsiteX2" fmla="*/ 2722127 w 2923677"/>
              <a:gd name="connsiteY2" fmla="*/ 662519 h 3381909"/>
              <a:gd name="connsiteX3" fmla="*/ 2923677 w 2923677"/>
              <a:gd name="connsiteY3" fmla="*/ 2791919 h 3381909"/>
              <a:gd name="connsiteX4" fmla="*/ 921477 w 2923677"/>
              <a:gd name="connsiteY4" fmla="*/ 3381909 h 3381909"/>
              <a:gd name="connsiteX5" fmla="*/ 0 w 2923677"/>
              <a:gd name="connsiteY5" fmla="*/ 525003 h 3381909"/>
              <a:gd name="connsiteX0" fmla="*/ 0 w 2923677"/>
              <a:gd name="connsiteY0" fmla="*/ 525003 h 3381909"/>
              <a:gd name="connsiteX1" fmla="*/ 1778167 w 2923677"/>
              <a:gd name="connsiteY1" fmla="*/ 0 h 3381909"/>
              <a:gd name="connsiteX2" fmla="*/ 2747326 w 2923677"/>
              <a:gd name="connsiteY2" fmla="*/ 687894 h 3381909"/>
              <a:gd name="connsiteX3" fmla="*/ 2923677 w 2923677"/>
              <a:gd name="connsiteY3" fmla="*/ 2791919 h 3381909"/>
              <a:gd name="connsiteX4" fmla="*/ 921477 w 2923677"/>
              <a:gd name="connsiteY4" fmla="*/ 3381909 h 3381909"/>
              <a:gd name="connsiteX5" fmla="*/ 0 w 2923677"/>
              <a:gd name="connsiteY5" fmla="*/ 525003 h 3381909"/>
              <a:gd name="connsiteX0" fmla="*/ 0 w 2923677"/>
              <a:gd name="connsiteY0" fmla="*/ 525003 h 3381909"/>
              <a:gd name="connsiteX1" fmla="*/ 1778167 w 2923677"/>
              <a:gd name="connsiteY1" fmla="*/ 0 h 3381909"/>
              <a:gd name="connsiteX2" fmla="*/ 2749644 w 2923677"/>
              <a:gd name="connsiteY2" fmla="*/ 674682 h 3381909"/>
              <a:gd name="connsiteX3" fmla="*/ 2923677 w 2923677"/>
              <a:gd name="connsiteY3" fmla="*/ 2791919 h 3381909"/>
              <a:gd name="connsiteX4" fmla="*/ 921477 w 2923677"/>
              <a:gd name="connsiteY4" fmla="*/ 3381909 h 3381909"/>
              <a:gd name="connsiteX5" fmla="*/ 0 w 2923677"/>
              <a:gd name="connsiteY5" fmla="*/ 525003 h 3381909"/>
              <a:gd name="connsiteX0" fmla="*/ 0 w 2923677"/>
              <a:gd name="connsiteY0" fmla="*/ 514915 h 3371821"/>
              <a:gd name="connsiteX1" fmla="*/ 1765215 w 2923677"/>
              <a:gd name="connsiteY1" fmla="*/ 0 h 3371821"/>
              <a:gd name="connsiteX2" fmla="*/ 2749644 w 2923677"/>
              <a:gd name="connsiteY2" fmla="*/ 664594 h 3371821"/>
              <a:gd name="connsiteX3" fmla="*/ 2923677 w 2923677"/>
              <a:gd name="connsiteY3" fmla="*/ 2781831 h 3371821"/>
              <a:gd name="connsiteX4" fmla="*/ 921477 w 2923677"/>
              <a:gd name="connsiteY4" fmla="*/ 3371821 h 3371821"/>
              <a:gd name="connsiteX5" fmla="*/ 0 w 2923677"/>
              <a:gd name="connsiteY5" fmla="*/ 514915 h 3371821"/>
              <a:gd name="connsiteX0" fmla="*/ 0 w 2923677"/>
              <a:gd name="connsiteY0" fmla="*/ 524132 h 3381038"/>
              <a:gd name="connsiteX1" fmla="*/ 1775218 w 2923677"/>
              <a:gd name="connsiteY1" fmla="*/ 0 h 3381038"/>
              <a:gd name="connsiteX2" fmla="*/ 2749644 w 2923677"/>
              <a:gd name="connsiteY2" fmla="*/ 673811 h 3381038"/>
              <a:gd name="connsiteX3" fmla="*/ 2923677 w 2923677"/>
              <a:gd name="connsiteY3" fmla="*/ 2791048 h 3381038"/>
              <a:gd name="connsiteX4" fmla="*/ 921477 w 2923677"/>
              <a:gd name="connsiteY4" fmla="*/ 3381038 h 3381038"/>
              <a:gd name="connsiteX5" fmla="*/ 0 w 2923677"/>
              <a:gd name="connsiteY5" fmla="*/ 524132 h 3381038"/>
              <a:gd name="connsiteX0" fmla="*/ 0 w 2918419"/>
              <a:gd name="connsiteY0" fmla="*/ 524132 h 3381038"/>
              <a:gd name="connsiteX1" fmla="*/ 1775218 w 2918419"/>
              <a:gd name="connsiteY1" fmla="*/ 0 h 3381038"/>
              <a:gd name="connsiteX2" fmla="*/ 2749644 w 2918419"/>
              <a:gd name="connsiteY2" fmla="*/ 673811 h 3381038"/>
              <a:gd name="connsiteX3" fmla="*/ 2918419 w 2918419"/>
              <a:gd name="connsiteY3" fmla="*/ 2891348 h 3381038"/>
              <a:gd name="connsiteX4" fmla="*/ 921477 w 2918419"/>
              <a:gd name="connsiteY4" fmla="*/ 3381038 h 3381038"/>
              <a:gd name="connsiteX5" fmla="*/ 0 w 2918419"/>
              <a:gd name="connsiteY5" fmla="*/ 524132 h 3381038"/>
              <a:gd name="connsiteX0" fmla="*/ 0 w 2918419"/>
              <a:gd name="connsiteY0" fmla="*/ 524132 h 3464225"/>
              <a:gd name="connsiteX1" fmla="*/ 1775218 w 2918419"/>
              <a:gd name="connsiteY1" fmla="*/ 0 h 3464225"/>
              <a:gd name="connsiteX2" fmla="*/ 2749644 w 2918419"/>
              <a:gd name="connsiteY2" fmla="*/ 673811 h 3464225"/>
              <a:gd name="connsiteX3" fmla="*/ 2918419 w 2918419"/>
              <a:gd name="connsiteY3" fmla="*/ 2891348 h 3464225"/>
              <a:gd name="connsiteX4" fmla="*/ 947428 w 2918419"/>
              <a:gd name="connsiteY4" fmla="*/ 3464225 h 3464225"/>
              <a:gd name="connsiteX5" fmla="*/ 0 w 2918419"/>
              <a:gd name="connsiteY5" fmla="*/ 524132 h 3464225"/>
              <a:gd name="connsiteX0" fmla="*/ 0 w 2893518"/>
              <a:gd name="connsiteY0" fmla="*/ 512832 h 3464225"/>
              <a:gd name="connsiteX1" fmla="*/ 1750317 w 2893518"/>
              <a:gd name="connsiteY1" fmla="*/ 0 h 3464225"/>
              <a:gd name="connsiteX2" fmla="*/ 2724743 w 2893518"/>
              <a:gd name="connsiteY2" fmla="*/ 673811 h 3464225"/>
              <a:gd name="connsiteX3" fmla="*/ 2893518 w 2893518"/>
              <a:gd name="connsiteY3" fmla="*/ 2891348 h 3464225"/>
              <a:gd name="connsiteX4" fmla="*/ 922527 w 2893518"/>
              <a:gd name="connsiteY4" fmla="*/ 3464225 h 3464225"/>
              <a:gd name="connsiteX5" fmla="*/ 0 w 2893518"/>
              <a:gd name="connsiteY5" fmla="*/ 512832 h 3464225"/>
              <a:gd name="connsiteX0" fmla="*/ 0 w 2872681"/>
              <a:gd name="connsiteY0" fmla="*/ 579625 h 3464225"/>
              <a:gd name="connsiteX1" fmla="*/ 1729480 w 2872681"/>
              <a:gd name="connsiteY1" fmla="*/ 0 h 3464225"/>
              <a:gd name="connsiteX2" fmla="*/ 2703906 w 2872681"/>
              <a:gd name="connsiteY2" fmla="*/ 673811 h 3464225"/>
              <a:gd name="connsiteX3" fmla="*/ 2872681 w 2872681"/>
              <a:gd name="connsiteY3" fmla="*/ 2891348 h 3464225"/>
              <a:gd name="connsiteX4" fmla="*/ 901690 w 2872681"/>
              <a:gd name="connsiteY4" fmla="*/ 3464225 h 3464225"/>
              <a:gd name="connsiteX5" fmla="*/ 0 w 2872681"/>
              <a:gd name="connsiteY5" fmla="*/ 579625 h 3464225"/>
              <a:gd name="connsiteX0" fmla="*/ 0 w 2872681"/>
              <a:gd name="connsiteY0" fmla="*/ 533343 h 3417943"/>
              <a:gd name="connsiteX1" fmla="*/ 1753916 w 2872681"/>
              <a:gd name="connsiteY1" fmla="*/ 0 h 3417943"/>
              <a:gd name="connsiteX2" fmla="*/ 2703906 w 2872681"/>
              <a:gd name="connsiteY2" fmla="*/ 627529 h 3417943"/>
              <a:gd name="connsiteX3" fmla="*/ 2872681 w 2872681"/>
              <a:gd name="connsiteY3" fmla="*/ 2845066 h 3417943"/>
              <a:gd name="connsiteX4" fmla="*/ 901690 w 2872681"/>
              <a:gd name="connsiteY4" fmla="*/ 3417943 h 3417943"/>
              <a:gd name="connsiteX5" fmla="*/ 0 w 2872681"/>
              <a:gd name="connsiteY5" fmla="*/ 533343 h 3417943"/>
              <a:gd name="connsiteX0" fmla="*/ 0 w 2872681"/>
              <a:gd name="connsiteY0" fmla="*/ 538748 h 3423348"/>
              <a:gd name="connsiteX1" fmla="*/ 1772227 w 2872681"/>
              <a:gd name="connsiteY1" fmla="*/ 0 h 3423348"/>
              <a:gd name="connsiteX2" fmla="*/ 2703906 w 2872681"/>
              <a:gd name="connsiteY2" fmla="*/ 632934 h 3423348"/>
              <a:gd name="connsiteX3" fmla="*/ 2872681 w 2872681"/>
              <a:gd name="connsiteY3" fmla="*/ 2850471 h 3423348"/>
              <a:gd name="connsiteX4" fmla="*/ 901690 w 2872681"/>
              <a:gd name="connsiteY4" fmla="*/ 3423348 h 3423348"/>
              <a:gd name="connsiteX5" fmla="*/ 0 w 2872681"/>
              <a:gd name="connsiteY5" fmla="*/ 538748 h 3423348"/>
              <a:gd name="connsiteX0" fmla="*/ 0 w 2872681"/>
              <a:gd name="connsiteY0" fmla="*/ 538748 h 3423348"/>
              <a:gd name="connsiteX1" fmla="*/ 1772227 w 2872681"/>
              <a:gd name="connsiteY1" fmla="*/ 0 h 3423348"/>
              <a:gd name="connsiteX2" fmla="*/ 2710646 w 2872681"/>
              <a:gd name="connsiteY2" fmla="*/ 671057 h 3423348"/>
              <a:gd name="connsiteX3" fmla="*/ 2872681 w 2872681"/>
              <a:gd name="connsiteY3" fmla="*/ 2850471 h 3423348"/>
              <a:gd name="connsiteX4" fmla="*/ 901690 w 2872681"/>
              <a:gd name="connsiteY4" fmla="*/ 3423348 h 3423348"/>
              <a:gd name="connsiteX5" fmla="*/ 0 w 2872681"/>
              <a:gd name="connsiteY5" fmla="*/ 538748 h 3423348"/>
              <a:gd name="connsiteX0" fmla="*/ 0 w 2872681"/>
              <a:gd name="connsiteY0" fmla="*/ 527603 h 3412203"/>
              <a:gd name="connsiteX1" fmla="*/ 1734466 w 2872681"/>
              <a:gd name="connsiteY1" fmla="*/ 0 h 3412203"/>
              <a:gd name="connsiteX2" fmla="*/ 2710646 w 2872681"/>
              <a:gd name="connsiteY2" fmla="*/ 659912 h 3412203"/>
              <a:gd name="connsiteX3" fmla="*/ 2872681 w 2872681"/>
              <a:gd name="connsiteY3" fmla="*/ 2839326 h 3412203"/>
              <a:gd name="connsiteX4" fmla="*/ 901690 w 2872681"/>
              <a:gd name="connsiteY4" fmla="*/ 3412203 h 3412203"/>
              <a:gd name="connsiteX5" fmla="*/ 0 w 2872681"/>
              <a:gd name="connsiteY5" fmla="*/ 527603 h 3412203"/>
              <a:gd name="connsiteX0" fmla="*/ 0 w 2872681"/>
              <a:gd name="connsiteY0" fmla="*/ 531782 h 3416382"/>
              <a:gd name="connsiteX1" fmla="*/ 1748626 w 2872681"/>
              <a:gd name="connsiteY1" fmla="*/ 0 h 3416382"/>
              <a:gd name="connsiteX2" fmla="*/ 2710646 w 2872681"/>
              <a:gd name="connsiteY2" fmla="*/ 664091 h 3416382"/>
              <a:gd name="connsiteX3" fmla="*/ 2872681 w 2872681"/>
              <a:gd name="connsiteY3" fmla="*/ 2843505 h 3416382"/>
              <a:gd name="connsiteX4" fmla="*/ 901690 w 2872681"/>
              <a:gd name="connsiteY4" fmla="*/ 3416382 h 3416382"/>
              <a:gd name="connsiteX5" fmla="*/ 0 w 2872681"/>
              <a:gd name="connsiteY5" fmla="*/ 531782 h 341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2681" h="3416382">
                <a:moveTo>
                  <a:pt x="0" y="531782"/>
                </a:moveTo>
                <a:lnTo>
                  <a:pt x="1748626" y="0"/>
                </a:lnTo>
                <a:lnTo>
                  <a:pt x="2710646" y="664091"/>
                </a:lnTo>
                <a:lnTo>
                  <a:pt x="2872681" y="2843505"/>
                </a:lnTo>
                <a:lnTo>
                  <a:pt x="901690" y="3416382"/>
                </a:lnTo>
                <a:lnTo>
                  <a:pt x="0" y="531782"/>
                </a:lnTo>
                <a:close/>
              </a:path>
            </a:pathLst>
          </a:custGeom>
          <a:solidFill>
            <a:srgbClr val="CAD1DC"/>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BE799263-E0F6-9B5C-75B4-B44D2E660AAE}"/>
              </a:ext>
            </a:extLst>
          </p:cNvPr>
          <p:cNvSpPr txBox="1"/>
          <p:nvPr/>
        </p:nvSpPr>
        <p:spPr>
          <a:xfrm>
            <a:off x="405959" y="1458681"/>
            <a:ext cx="2764086" cy="917752"/>
          </a:xfrm>
          <a:prstGeom prst="rect">
            <a:avLst/>
          </a:prstGeom>
          <a:noFill/>
          <a:effectLst/>
        </p:spPr>
        <p:txBody>
          <a:bodyPr wrap="square" lIns="0" rIns="0" rtlCol="0">
            <a:spAutoFit/>
          </a:bodyPr>
          <a:lstStyle/>
          <a:p>
            <a:pPr marL="100858" indent="-100858" defTabSz="914400">
              <a:lnSpc>
                <a:spcPts val="706"/>
              </a:lnSpc>
              <a:spcAft>
                <a:spcPts val="176"/>
              </a:spcAft>
              <a:buFont typeface="Wingdings" panose="05000000000000000000" pitchFamily="2" charset="2"/>
              <a:buChar char="§"/>
            </a:pPr>
            <a:r>
              <a:rPr lang="en-US" altLang="en-US" sz="800" dirty="0">
                <a:solidFill>
                  <a:prstClr val="black"/>
                </a:solidFill>
                <a:cs typeface="Times New Roman" panose="02020603050405020304" pitchFamily="18" charset="0"/>
              </a:rPr>
              <a:t>Identify hazards to people, property, and mission.</a:t>
            </a:r>
          </a:p>
          <a:p>
            <a:pPr marL="100858" indent="-100858" defTabSz="914400">
              <a:lnSpc>
                <a:spcPts val="706"/>
              </a:lnSpc>
              <a:spcAft>
                <a:spcPts val="176"/>
              </a:spcAft>
              <a:buFont typeface="Wingdings" panose="05000000000000000000" pitchFamily="2" charset="2"/>
              <a:buChar char="§"/>
            </a:pPr>
            <a:r>
              <a:rPr lang="en-US" altLang="en-US" sz="800" dirty="0">
                <a:solidFill>
                  <a:prstClr val="black"/>
                </a:solidFill>
                <a:cs typeface="Times New Roman" panose="02020603050405020304" pitchFamily="18" charset="0"/>
              </a:rPr>
              <a:t>Any existing or potential condition that can cause injury, illness, or death; damage to, or loss of equipment and property; or degradation of the mission</a:t>
            </a:r>
          </a:p>
          <a:p>
            <a:pPr marL="100858" indent="-100858" defTabSz="914400">
              <a:lnSpc>
                <a:spcPts val="706"/>
              </a:lnSpc>
              <a:spcAft>
                <a:spcPts val="176"/>
              </a:spcAft>
              <a:buFont typeface="Wingdings" panose="05000000000000000000" pitchFamily="2" charset="2"/>
              <a:buChar char="§"/>
            </a:pPr>
            <a:r>
              <a:rPr lang="en-US" altLang="en-US" sz="800" dirty="0">
                <a:solidFill>
                  <a:prstClr val="black"/>
                </a:solidFill>
                <a:cs typeface="Times New Roman" panose="02020603050405020304" pitchFamily="18" charset="0"/>
              </a:rPr>
              <a:t>Consider all aspects of past, present, and future problem areas.</a:t>
            </a:r>
          </a:p>
          <a:p>
            <a:pPr marL="100858" indent="-100858" defTabSz="914400">
              <a:lnSpc>
                <a:spcPts val="706"/>
              </a:lnSpc>
              <a:spcAft>
                <a:spcPts val="176"/>
              </a:spcAft>
              <a:buFont typeface="Wingdings" panose="05000000000000000000" pitchFamily="2" charset="2"/>
              <a:buChar char="§"/>
            </a:pPr>
            <a:r>
              <a:rPr lang="en-US" altLang="en-US" sz="800" dirty="0">
                <a:solidFill>
                  <a:prstClr val="black"/>
                </a:solidFill>
                <a:cs typeface="Times New Roman" panose="02020603050405020304" pitchFamily="18" charset="0"/>
              </a:rPr>
              <a:t>Produce complete definition of the hazards associated with the system. </a:t>
            </a:r>
          </a:p>
          <a:p>
            <a:pPr marL="100858" indent="-100858" defTabSz="914400">
              <a:lnSpc>
                <a:spcPts val="706"/>
              </a:lnSpc>
              <a:spcAft>
                <a:spcPts val="176"/>
              </a:spcAft>
              <a:buFont typeface="Wingdings" panose="05000000000000000000" pitchFamily="2" charset="2"/>
              <a:buChar char="§"/>
            </a:pPr>
            <a:r>
              <a:rPr lang="en-US" altLang="en-US" sz="800" dirty="0">
                <a:solidFill>
                  <a:prstClr val="black"/>
                </a:solidFill>
                <a:cs typeface="Times New Roman" panose="02020603050405020304" pitchFamily="18" charset="0"/>
              </a:rPr>
              <a:t>Define key elements of the risk assessment matrix.</a:t>
            </a:r>
            <a:endParaRPr lang="en-US" sz="800" b="1" dirty="0">
              <a:solidFill>
                <a:prstClr val="black"/>
              </a:solidFill>
              <a:cs typeface="Times New Roman" panose="02020603050405020304" pitchFamily="18" charset="0"/>
            </a:endParaRPr>
          </a:p>
        </p:txBody>
      </p:sp>
      <p:sp>
        <p:nvSpPr>
          <p:cNvPr id="11" name="TextBox 10">
            <a:extLst>
              <a:ext uri="{FF2B5EF4-FFF2-40B4-BE49-F238E27FC236}">
                <a16:creationId xmlns:a16="http://schemas.microsoft.com/office/drawing/2014/main" id="{460AC290-92BE-116D-811D-4DEA041541D5}"/>
              </a:ext>
            </a:extLst>
          </p:cNvPr>
          <p:cNvSpPr txBox="1"/>
          <p:nvPr/>
        </p:nvSpPr>
        <p:spPr>
          <a:xfrm>
            <a:off x="3356401" y="1465846"/>
            <a:ext cx="2809636" cy="481735"/>
          </a:xfrm>
          <a:prstGeom prst="rect">
            <a:avLst/>
          </a:prstGeom>
          <a:noFill/>
          <a:effectLst/>
        </p:spPr>
        <p:txBody>
          <a:bodyPr wrap="square" lIns="0" rIns="0" rtlCol="0">
            <a:spAutoFit/>
          </a:bodyPr>
          <a:lstStyle/>
          <a:p>
            <a:pPr marL="0" marR="0" lvl="0" indent="0" defTabSz="914400" eaLnBrk="1" fontAlgn="auto" latinLnBrk="0" hangingPunct="1">
              <a:lnSpc>
                <a:spcPts val="706"/>
              </a:lnSpc>
              <a:spcBef>
                <a:spcPts val="0"/>
              </a:spcBef>
              <a:spcAft>
                <a:spcPts val="176"/>
              </a:spcAft>
              <a:buClrTx/>
              <a:buSzTx/>
              <a:buFontTx/>
              <a:buNone/>
              <a:tabLst/>
              <a:defRPr/>
            </a:pPr>
            <a:r>
              <a:rPr kumimoji="0" lang="en-US" altLang="en-US" sz="800" b="0" i="0" u="none" strike="noStrike" kern="0" cap="none" spc="0" normalizeH="0" baseline="0" noProof="0" dirty="0">
                <a:ln>
                  <a:noFill/>
                </a:ln>
                <a:solidFill>
                  <a:prstClr val="black"/>
                </a:solidFill>
                <a:effectLst/>
                <a:uLnTx/>
                <a:uFillTx/>
                <a:cs typeface="Times New Roman" panose="02020603050405020304" pitchFamily="18" charset="0"/>
              </a:rPr>
              <a:t>For each identified hazard the severity and probability are examined to determine the risk level of one or more hazardous incidents that can result from exposure to hazard.</a:t>
            </a:r>
          </a:p>
          <a:p>
            <a:pPr marL="0" marR="0" lvl="0" indent="0" defTabSz="914400" eaLnBrk="1" fontAlgn="auto" latinLnBrk="0" hangingPunct="1">
              <a:lnSpc>
                <a:spcPts val="706"/>
              </a:lnSpc>
              <a:spcBef>
                <a:spcPts val="0"/>
              </a:spcBef>
              <a:spcAft>
                <a:spcPts val="176"/>
              </a:spcAft>
              <a:buClrTx/>
              <a:buSzTx/>
              <a:buFontTx/>
              <a:buNone/>
              <a:tabLst/>
              <a:defRPr/>
            </a:pPr>
            <a:r>
              <a:rPr kumimoji="0" lang="en-US" altLang="en-US" sz="800" b="0" i="0" u="none" strike="noStrike" kern="0" cap="none" spc="0" normalizeH="0" baseline="0" noProof="0" dirty="0">
                <a:ln>
                  <a:noFill/>
                </a:ln>
                <a:solidFill>
                  <a:prstClr val="black"/>
                </a:solidFill>
                <a:effectLst/>
                <a:uLnTx/>
                <a:uFillTx/>
                <a:cs typeface="Times New Roman" panose="02020603050405020304" pitchFamily="18" charset="0"/>
              </a:rPr>
              <a:t>The Risk Assessment Matrix is used to assess and display the risk.</a:t>
            </a:r>
            <a:endParaRPr kumimoji="0" lang="en-US" altLang="en-US" sz="800" b="0" i="0" u="none" strike="noStrike" kern="0" cap="none" spc="0" normalizeH="0" baseline="0" noProof="0" dirty="0">
              <a:ln>
                <a:noFill/>
              </a:ln>
              <a:solidFill>
                <a:prstClr val="black"/>
              </a:solidFill>
              <a:effectLst/>
              <a:uLnTx/>
              <a:uFillTx/>
            </a:endParaRPr>
          </a:p>
        </p:txBody>
      </p:sp>
      <p:sp>
        <p:nvSpPr>
          <p:cNvPr id="12" name="TextBox 11">
            <a:extLst>
              <a:ext uri="{FF2B5EF4-FFF2-40B4-BE49-F238E27FC236}">
                <a16:creationId xmlns:a16="http://schemas.microsoft.com/office/drawing/2014/main" id="{7F107D58-7E92-D757-5672-314EBD0A6325}"/>
              </a:ext>
            </a:extLst>
          </p:cNvPr>
          <p:cNvSpPr txBox="1"/>
          <p:nvPr/>
        </p:nvSpPr>
        <p:spPr>
          <a:xfrm>
            <a:off x="382813" y="2629781"/>
            <a:ext cx="1328090" cy="545855"/>
          </a:xfrm>
          <a:prstGeom prst="rect">
            <a:avLst/>
          </a:prstGeom>
          <a:noFill/>
          <a:effectLst/>
        </p:spPr>
        <p:txBody>
          <a:bodyPr wrap="square" lIns="0" rIns="0" rtlCol="0">
            <a:spAutoFit/>
          </a:bodyPr>
          <a:lstStyle/>
          <a:p>
            <a:pPr defTabSz="914400">
              <a:lnSpc>
                <a:spcPts val="706"/>
              </a:lnSpc>
            </a:pPr>
            <a:r>
              <a:rPr lang="en-US" altLang="en-US" sz="800" spc="-18" dirty="0">
                <a:solidFill>
                  <a:prstClr val="black"/>
                </a:solidFill>
                <a:cs typeface="Times New Roman" panose="02020603050405020304" pitchFamily="18" charset="0"/>
              </a:rPr>
              <a:t>Checklists</a:t>
            </a:r>
          </a:p>
          <a:p>
            <a:pPr defTabSz="914400">
              <a:lnSpc>
                <a:spcPts val="706"/>
              </a:lnSpc>
            </a:pPr>
            <a:r>
              <a:rPr lang="en-US" sz="800" spc="-18" dirty="0">
                <a:solidFill>
                  <a:prstClr val="black"/>
                </a:solidFill>
                <a:cs typeface="Times New Roman" panose="02020603050405020304" pitchFamily="18" charset="0"/>
              </a:rPr>
              <a:t>Prior work with similar systems</a:t>
            </a:r>
          </a:p>
          <a:p>
            <a:pPr defTabSz="914400">
              <a:lnSpc>
                <a:spcPts val="706"/>
              </a:lnSpc>
            </a:pPr>
            <a:r>
              <a:rPr lang="en-US" sz="800" spc="-18" dirty="0">
                <a:solidFill>
                  <a:prstClr val="black"/>
                </a:solidFill>
                <a:cs typeface="Times New Roman" panose="02020603050405020304" pitchFamily="18" charset="0"/>
              </a:rPr>
              <a:t>Operating scenario walkthroughs</a:t>
            </a:r>
          </a:p>
          <a:p>
            <a:pPr defTabSz="914400">
              <a:lnSpc>
                <a:spcPts val="706"/>
              </a:lnSpc>
            </a:pPr>
            <a:r>
              <a:rPr lang="en-US" sz="800" spc="-18" dirty="0">
                <a:solidFill>
                  <a:prstClr val="black"/>
                </a:solidFill>
                <a:cs typeface="Times New Roman" panose="02020603050405020304" pitchFamily="18" charset="0"/>
              </a:rPr>
              <a:t>Operational phase review</a:t>
            </a:r>
          </a:p>
          <a:p>
            <a:pPr defTabSz="914400">
              <a:lnSpc>
                <a:spcPts val="706"/>
              </a:lnSpc>
            </a:pPr>
            <a:r>
              <a:rPr lang="en-US" sz="800" spc="-18" dirty="0">
                <a:solidFill>
                  <a:prstClr val="black"/>
                </a:solidFill>
                <a:cs typeface="Times New Roman" panose="02020603050405020304" pitchFamily="18" charset="0"/>
              </a:rPr>
              <a:t>Codes/Standards/Regulations</a:t>
            </a:r>
          </a:p>
        </p:txBody>
      </p:sp>
      <p:sp>
        <p:nvSpPr>
          <p:cNvPr id="13" name="TextBox 12">
            <a:extLst>
              <a:ext uri="{FF2B5EF4-FFF2-40B4-BE49-F238E27FC236}">
                <a16:creationId xmlns:a16="http://schemas.microsoft.com/office/drawing/2014/main" id="{D6AE3CB5-2639-8D90-29DB-86DC688855A5}"/>
              </a:ext>
            </a:extLst>
          </p:cNvPr>
          <p:cNvSpPr txBox="1"/>
          <p:nvPr/>
        </p:nvSpPr>
        <p:spPr>
          <a:xfrm>
            <a:off x="1737091" y="2630178"/>
            <a:ext cx="1379094" cy="642355"/>
          </a:xfrm>
          <a:prstGeom prst="rect">
            <a:avLst/>
          </a:prstGeom>
          <a:noFill/>
          <a:effectLst/>
        </p:spPr>
        <p:txBody>
          <a:bodyPr wrap="square" lIns="0" rIns="0" rtlCol="0">
            <a:spAutoFit/>
          </a:bodyPr>
          <a:lstStyle/>
          <a:p>
            <a:pPr marL="99458" indent="-99458" defTabSz="914400">
              <a:lnSpc>
                <a:spcPts val="706"/>
              </a:lnSpc>
            </a:pPr>
            <a:r>
              <a:rPr lang="en-US" altLang="en-US" sz="800" spc="-9" dirty="0">
                <a:solidFill>
                  <a:prstClr val="black"/>
                </a:solidFill>
                <a:cs typeface="Times New Roman" panose="02020603050405020304" pitchFamily="18" charset="0"/>
              </a:rPr>
              <a:t>Description</a:t>
            </a:r>
          </a:p>
          <a:p>
            <a:pPr marL="99458" indent="-99458" defTabSz="914400">
              <a:lnSpc>
                <a:spcPts val="706"/>
              </a:lnSpc>
            </a:pPr>
            <a:r>
              <a:rPr lang="en-US" sz="800" spc="-9" dirty="0">
                <a:solidFill>
                  <a:prstClr val="black"/>
                </a:solidFill>
                <a:cs typeface="Times New Roman" panose="02020603050405020304" pitchFamily="18" charset="0"/>
              </a:rPr>
              <a:t>Assessed risk</a:t>
            </a:r>
          </a:p>
          <a:p>
            <a:pPr marL="99458" indent="-99458" defTabSz="914400">
              <a:lnSpc>
                <a:spcPts val="706"/>
              </a:lnSpc>
            </a:pPr>
            <a:r>
              <a:rPr lang="en-US" sz="800" spc="-9" dirty="0">
                <a:solidFill>
                  <a:prstClr val="black"/>
                </a:solidFill>
                <a:cs typeface="Times New Roman" panose="02020603050405020304" pitchFamily="18" charset="0"/>
              </a:rPr>
              <a:t>Potential and selected countermeasures</a:t>
            </a:r>
          </a:p>
          <a:p>
            <a:pPr marL="99458" indent="-99458" defTabSz="914400">
              <a:lnSpc>
                <a:spcPts val="706"/>
              </a:lnSpc>
            </a:pPr>
            <a:r>
              <a:rPr lang="en-US" sz="800" spc="-9" dirty="0">
                <a:solidFill>
                  <a:prstClr val="black"/>
                </a:solidFill>
                <a:cs typeface="Times New Roman" panose="02020603050405020304" pitchFamily="18" charset="0"/>
              </a:rPr>
              <a:t>Accident experience</a:t>
            </a:r>
          </a:p>
          <a:p>
            <a:pPr marL="99458" indent="-99458" defTabSz="914400">
              <a:lnSpc>
                <a:spcPts val="706"/>
              </a:lnSpc>
            </a:pPr>
            <a:r>
              <a:rPr lang="en-US" sz="800" spc="-9" dirty="0">
                <a:solidFill>
                  <a:prstClr val="black"/>
                </a:solidFill>
                <a:cs typeface="Times New Roman" panose="02020603050405020304" pitchFamily="18" charset="0"/>
              </a:rPr>
              <a:t>Lessons learned</a:t>
            </a:r>
          </a:p>
        </p:txBody>
      </p:sp>
      <p:sp>
        <p:nvSpPr>
          <p:cNvPr id="14" name="TextBox 13">
            <a:extLst>
              <a:ext uri="{FF2B5EF4-FFF2-40B4-BE49-F238E27FC236}">
                <a16:creationId xmlns:a16="http://schemas.microsoft.com/office/drawing/2014/main" id="{C2B83B99-E5A4-8F52-E9A1-CD3237E18EB7}"/>
              </a:ext>
            </a:extLst>
          </p:cNvPr>
          <p:cNvSpPr txBox="1"/>
          <p:nvPr/>
        </p:nvSpPr>
        <p:spPr>
          <a:xfrm>
            <a:off x="389555" y="2410654"/>
            <a:ext cx="759048" cy="215444"/>
          </a:xfrm>
          <a:prstGeom prst="rect">
            <a:avLst/>
          </a:prstGeom>
          <a:solidFill>
            <a:srgbClr val="8191AD"/>
          </a:solidFill>
          <a:ln w="12700">
            <a:solidFill>
              <a:sysClr val="windowText" lastClr="000000"/>
            </a:solidFill>
          </a:ln>
          <a:effectLst/>
        </p:spPr>
        <p:txBody>
          <a:bodyPr wrap="square" lIns="0" r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800" b="0" i="0" u="none" strike="noStrike" kern="0" cap="none" spc="0" normalizeH="0" baseline="0" noProof="0" dirty="0">
                <a:ln>
                  <a:noFill/>
                </a:ln>
                <a:effectLst/>
                <a:uLnTx/>
                <a:uFillTx/>
                <a:cs typeface="Times New Roman" panose="02020603050405020304" pitchFamily="18" charset="0"/>
              </a:rPr>
              <a:t>Identify Hazards</a:t>
            </a:r>
            <a:endParaRPr kumimoji="0" lang="en-US" sz="800" b="0" i="0" u="none" strike="noStrike" kern="0" cap="none" spc="0" normalizeH="0" baseline="0" noProof="0" dirty="0">
              <a:ln>
                <a:noFill/>
              </a:ln>
              <a:effectLst/>
              <a:uLnTx/>
              <a:uFillTx/>
              <a:cs typeface="Times New Roman" panose="02020603050405020304" pitchFamily="18" charset="0"/>
            </a:endParaRPr>
          </a:p>
        </p:txBody>
      </p:sp>
      <p:sp>
        <p:nvSpPr>
          <p:cNvPr id="15" name="TextBox 14">
            <a:extLst>
              <a:ext uri="{FF2B5EF4-FFF2-40B4-BE49-F238E27FC236}">
                <a16:creationId xmlns:a16="http://schemas.microsoft.com/office/drawing/2014/main" id="{4AE0D6B3-E4C9-288D-D96C-C60AC724B65A}"/>
              </a:ext>
            </a:extLst>
          </p:cNvPr>
          <p:cNvSpPr txBox="1"/>
          <p:nvPr/>
        </p:nvSpPr>
        <p:spPr>
          <a:xfrm>
            <a:off x="1741773" y="2405655"/>
            <a:ext cx="759048" cy="215444"/>
          </a:xfrm>
          <a:prstGeom prst="rect">
            <a:avLst/>
          </a:prstGeom>
          <a:solidFill>
            <a:srgbClr val="8191AD"/>
          </a:solidFill>
          <a:ln w="12700">
            <a:solidFill>
              <a:sysClr val="windowText" lastClr="000000"/>
            </a:solidFill>
          </a:ln>
          <a:effectLst/>
        </p:spPr>
        <p:txBody>
          <a:bodyPr wrap="square" lIns="0" r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800" b="0" i="0" u="none" strike="noStrike" kern="0" cap="none" spc="0" normalizeH="0" baseline="0" noProof="0" dirty="0">
                <a:ln>
                  <a:noFill/>
                </a:ln>
                <a:effectLst/>
                <a:uLnTx/>
                <a:uFillTx/>
                <a:cs typeface="Times New Roman" panose="02020603050405020304" pitchFamily="18" charset="0"/>
              </a:rPr>
              <a:t>Track Hazards</a:t>
            </a:r>
            <a:endParaRPr kumimoji="0" lang="en-US" sz="800" b="0" i="0" u="none" strike="noStrike" kern="0" cap="none" spc="0" normalizeH="0" baseline="0" noProof="0" dirty="0">
              <a:ln>
                <a:noFill/>
              </a:ln>
              <a:effectLst/>
              <a:uLnTx/>
              <a:uFillTx/>
              <a:cs typeface="Times New Roman" panose="02020603050405020304" pitchFamily="18" charset="0"/>
            </a:endParaRPr>
          </a:p>
        </p:txBody>
      </p:sp>
      <p:grpSp>
        <p:nvGrpSpPr>
          <p:cNvPr id="16" name="Group 15">
            <a:extLst>
              <a:ext uri="{FF2B5EF4-FFF2-40B4-BE49-F238E27FC236}">
                <a16:creationId xmlns:a16="http://schemas.microsoft.com/office/drawing/2014/main" id="{B1149C5D-5698-CEAB-D14A-066EA61B7196}"/>
              </a:ext>
            </a:extLst>
          </p:cNvPr>
          <p:cNvGrpSpPr/>
          <p:nvPr/>
        </p:nvGrpSpPr>
        <p:grpSpPr>
          <a:xfrm>
            <a:off x="2653419" y="2279451"/>
            <a:ext cx="846887" cy="477553"/>
            <a:chOff x="2585593" y="1237839"/>
            <a:chExt cx="857658" cy="474220"/>
          </a:xfrm>
          <a:solidFill>
            <a:srgbClr val="8191AD"/>
          </a:solidFill>
          <a:effectLst/>
        </p:grpSpPr>
        <p:sp>
          <p:nvSpPr>
            <p:cNvPr id="17" name="Arrow: Right 16">
              <a:extLst>
                <a:ext uri="{FF2B5EF4-FFF2-40B4-BE49-F238E27FC236}">
                  <a16:creationId xmlns:a16="http://schemas.microsoft.com/office/drawing/2014/main" id="{7E072588-990C-4BC1-9822-87E481C9FC46}"/>
                </a:ext>
              </a:extLst>
            </p:cNvPr>
            <p:cNvSpPr/>
            <p:nvPr/>
          </p:nvSpPr>
          <p:spPr>
            <a:xfrm>
              <a:off x="2644214" y="1237839"/>
              <a:ext cx="799037" cy="474220"/>
            </a:xfrm>
            <a:prstGeom prst="rightArrow">
              <a:avLst>
                <a:gd name="adj1" fmla="val 50000"/>
                <a:gd name="adj2" fmla="val 38814"/>
              </a:avLst>
            </a:prstGeom>
            <a:grp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effectLst/>
                <a:uLnTx/>
                <a:uFillTx/>
                <a:latin typeface="Calibri"/>
                <a:ea typeface="+mn-ea"/>
                <a:cs typeface="+mn-cs"/>
              </a:endParaRPr>
            </a:p>
          </p:txBody>
        </p:sp>
        <p:sp>
          <p:nvSpPr>
            <p:cNvPr id="18" name="TextBox 17">
              <a:extLst>
                <a:ext uri="{FF2B5EF4-FFF2-40B4-BE49-F238E27FC236}">
                  <a16:creationId xmlns:a16="http://schemas.microsoft.com/office/drawing/2014/main" id="{004FC602-98E1-DE70-15A1-0A7E761F6C42}"/>
                </a:ext>
              </a:extLst>
            </p:cNvPr>
            <p:cNvSpPr txBox="1"/>
            <p:nvPr/>
          </p:nvSpPr>
          <p:spPr>
            <a:xfrm>
              <a:off x="2585593" y="1326191"/>
              <a:ext cx="848127" cy="320910"/>
            </a:xfrm>
            <a:prstGeom prst="rect">
              <a:avLst/>
            </a:prstGeom>
            <a:noFill/>
            <a:ln>
              <a:noFill/>
            </a:ln>
            <a:effectLst/>
          </p:spPr>
          <p:txBody>
            <a:bodyPr wrap="square" lIns="0" rIns="0" rtlCol="0">
              <a:spAutoFit/>
            </a:bodyPr>
            <a:lstStyle/>
            <a:p>
              <a:pPr marL="0" marR="0" lvl="0" indent="0" algn="ctr" defTabSz="914400" eaLnBrk="1" fontAlgn="auto" latinLnBrk="0" hangingPunct="1">
                <a:lnSpc>
                  <a:spcPts val="900"/>
                </a:lnSpc>
                <a:spcBef>
                  <a:spcPts val="0"/>
                </a:spcBef>
                <a:spcAft>
                  <a:spcPts val="0"/>
                </a:spcAft>
                <a:buClrTx/>
                <a:buSzTx/>
                <a:buFontTx/>
                <a:buNone/>
                <a:tabLst/>
                <a:defRPr/>
              </a:pPr>
              <a:r>
                <a:rPr kumimoji="0" lang="en-US" altLang="en-US" sz="800" b="0" i="0" u="none" strike="noStrike" kern="0" cap="none" spc="0" normalizeH="0" baseline="0" noProof="0" dirty="0">
                  <a:ln>
                    <a:noFill/>
                  </a:ln>
                  <a:effectLst/>
                  <a:uLnTx/>
                  <a:uFillTx/>
                  <a:cs typeface="Times New Roman" panose="02020603050405020304" pitchFamily="18" charset="0"/>
                </a:rPr>
                <a:t>Understand</a:t>
              </a:r>
            </a:p>
            <a:p>
              <a:pPr marL="0" marR="0" lvl="0" indent="0" algn="ctr" defTabSz="914400" eaLnBrk="1" fontAlgn="auto" latinLnBrk="0" hangingPunct="1">
                <a:lnSpc>
                  <a:spcPts val="900"/>
                </a:lnSpc>
                <a:spcBef>
                  <a:spcPts val="0"/>
                </a:spcBef>
                <a:spcAft>
                  <a:spcPts val="0"/>
                </a:spcAft>
                <a:buClrTx/>
                <a:buSzTx/>
                <a:buFontTx/>
                <a:buNone/>
                <a:tabLst/>
                <a:defRPr/>
              </a:pPr>
              <a:r>
                <a:rPr kumimoji="0" lang="en-US" altLang="en-US" sz="800" b="0" i="0" u="none" strike="noStrike" kern="0" cap="none" spc="0" normalizeH="0" baseline="0" noProof="0" dirty="0">
                  <a:ln>
                    <a:noFill/>
                  </a:ln>
                  <a:effectLst/>
                  <a:uLnTx/>
                  <a:uFillTx/>
                  <a:cs typeface="Times New Roman" panose="02020603050405020304" pitchFamily="18" charset="0"/>
                </a:rPr>
                <a:t>Hazards</a:t>
              </a:r>
              <a:endParaRPr kumimoji="0" lang="en-US" sz="800" b="0" i="0" u="none" strike="noStrike" kern="0" cap="none" spc="0" normalizeH="0" baseline="0" noProof="0" dirty="0">
                <a:ln>
                  <a:noFill/>
                </a:ln>
                <a:effectLst/>
                <a:uLnTx/>
                <a:uFillTx/>
                <a:cs typeface="Times New Roman" panose="02020603050405020304" pitchFamily="18" charset="0"/>
              </a:endParaRPr>
            </a:p>
          </p:txBody>
        </p:sp>
      </p:grpSp>
      <p:sp>
        <p:nvSpPr>
          <p:cNvPr id="20" name="TextBox 19">
            <a:extLst>
              <a:ext uri="{FF2B5EF4-FFF2-40B4-BE49-F238E27FC236}">
                <a16:creationId xmlns:a16="http://schemas.microsoft.com/office/drawing/2014/main" id="{21A52523-A388-4E43-2675-3F3314409F87}"/>
              </a:ext>
            </a:extLst>
          </p:cNvPr>
          <p:cNvSpPr txBox="1"/>
          <p:nvPr/>
        </p:nvSpPr>
        <p:spPr>
          <a:xfrm>
            <a:off x="4469788" y="5255552"/>
            <a:ext cx="1791105" cy="707886"/>
          </a:xfrm>
          <a:prstGeom prst="rect">
            <a:avLst/>
          </a:prstGeom>
          <a:noFill/>
          <a:effectLst/>
        </p:spPr>
        <p:txBody>
          <a:bodyPr wrap="square" lIns="0" rIns="0" rtlCol="0">
            <a:spAutoFit/>
          </a:bodyPr>
          <a:lstStyle/>
          <a:p>
            <a:pPr defTabSz="914400"/>
            <a:r>
              <a:rPr lang="en-US" sz="800" dirty="0">
                <a:solidFill>
                  <a:prstClr val="black"/>
                </a:solidFill>
                <a:cs typeface="Times New Roman" panose="02020603050405020304" pitchFamily="18" charset="0"/>
              </a:rPr>
              <a:t>Reassess risk after controls in place to determine residual risk. Countermeasures should not introduce new hazards or unacceptably impair system performance</a:t>
            </a:r>
          </a:p>
          <a:p>
            <a:pPr marL="47628" indent="-47628" defTabSz="914400">
              <a:buFont typeface="Wingdings" panose="05000000000000000000" pitchFamily="2" charset="2"/>
              <a:buChar char="§"/>
            </a:pPr>
            <a:endParaRPr lang="en-US" sz="800" dirty="0">
              <a:solidFill>
                <a:prstClr val="black"/>
              </a:solidFill>
              <a:cs typeface="Times New Roman" panose="02020603050405020304" pitchFamily="18" charset="0"/>
            </a:endParaRPr>
          </a:p>
        </p:txBody>
      </p:sp>
      <p:sp>
        <p:nvSpPr>
          <p:cNvPr id="21" name="TextBox 20">
            <a:extLst>
              <a:ext uri="{FF2B5EF4-FFF2-40B4-BE49-F238E27FC236}">
                <a16:creationId xmlns:a16="http://schemas.microsoft.com/office/drawing/2014/main" id="{906D7BC5-5F70-34D0-76DD-6CB53D180E36}"/>
              </a:ext>
            </a:extLst>
          </p:cNvPr>
          <p:cNvSpPr txBox="1"/>
          <p:nvPr/>
        </p:nvSpPr>
        <p:spPr>
          <a:xfrm>
            <a:off x="2433267" y="5486738"/>
            <a:ext cx="1678691" cy="401585"/>
          </a:xfrm>
          <a:prstGeom prst="rect">
            <a:avLst/>
          </a:prstGeom>
          <a:noFill/>
          <a:effectLst/>
        </p:spPr>
        <p:txBody>
          <a:bodyPr wrap="square" lIns="0" rIns="0" rtlCol="0">
            <a:spAutoFit/>
          </a:bodyPr>
          <a:lstStyle/>
          <a:p>
            <a:pPr marL="47628" indent="-47628" defTabSz="914400">
              <a:lnSpc>
                <a:spcPts val="794"/>
              </a:lnSpc>
              <a:buFont typeface="Wingdings" panose="05000000000000000000" pitchFamily="2" charset="2"/>
              <a:buChar char="§"/>
            </a:pPr>
            <a:r>
              <a:rPr lang="en-US" sz="800" dirty="0">
                <a:solidFill>
                  <a:prstClr val="black"/>
                </a:solidFill>
                <a:cs typeface="Times New Roman" panose="02020603050405020304" pitchFamily="18" charset="0"/>
              </a:rPr>
              <a:t>Ensure controls are integrated into SOPs, written and verbal orders, mission briefings, and staff estimates.</a:t>
            </a:r>
          </a:p>
        </p:txBody>
      </p:sp>
      <p:sp>
        <p:nvSpPr>
          <p:cNvPr id="22" name="TextBox 21">
            <a:extLst>
              <a:ext uri="{FF2B5EF4-FFF2-40B4-BE49-F238E27FC236}">
                <a16:creationId xmlns:a16="http://schemas.microsoft.com/office/drawing/2014/main" id="{8FA29927-C9BB-8688-B294-CAC4D7FE513C}"/>
              </a:ext>
            </a:extLst>
          </p:cNvPr>
          <p:cNvSpPr txBox="1"/>
          <p:nvPr/>
        </p:nvSpPr>
        <p:spPr>
          <a:xfrm>
            <a:off x="277217" y="3766154"/>
            <a:ext cx="1716444" cy="954107"/>
          </a:xfrm>
          <a:prstGeom prst="rect">
            <a:avLst/>
          </a:prstGeom>
          <a:noFill/>
          <a:effectLst/>
        </p:spPr>
        <p:txBody>
          <a:bodyPr wrap="square" lIns="0" rIns="0" rtlCol="0">
            <a:spAutoFit/>
          </a:bodyPr>
          <a:lstStyle/>
          <a:p>
            <a:pPr marL="47628" indent="-47628" defTabSz="914400">
              <a:buFont typeface="Wingdings" panose="05000000000000000000" pitchFamily="2" charset="2"/>
              <a:buChar char="§"/>
            </a:pPr>
            <a:r>
              <a:rPr lang="en-US" sz="800" dirty="0">
                <a:solidFill>
                  <a:prstClr val="black"/>
                </a:solidFill>
                <a:cs typeface="Times New Roman" panose="02020603050405020304" pitchFamily="18" charset="0"/>
              </a:rPr>
              <a:t>Ensure subordinates understand how, when, where controls are implemented. </a:t>
            </a:r>
          </a:p>
          <a:p>
            <a:pPr marL="47628" indent="-47628" defTabSz="914400">
              <a:buFont typeface="Wingdings" panose="05000000000000000000" pitchFamily="2" charset="2"/>
              <a:buChar char="§"/>
            </a:pPr>
            <a:r>
              <a:rPr lang="en-US" sz="800" dirty="0">
                <a:solidFill>
                  <a:prstClr val="black"/>
                </a:solidFill>
                <a:cs typeface="Times New Roman" panose="02020603050405020304" pitchFamily="18" charset="0"/>
              </a:rPr>
              <a:t>Assess how the process worked and what needs to be adjusted.</a:t>
            </a:r>
          </a:p>
          <a:p>
            <a:pPr marL="47628" indent="-47628" defTabSz="914400">
              <a:buFont typeface="Wingdings" panose="05000000000000000000" pitchFamily="2" charset="2"/>
              <a:buChar char="§"/>
            </a:pPr>
            <a:r>
              <a:rPr lang="en-US" sz="800" dirty="0">
                <a:solidFill>
                  <a:prstClr val="black"/>
                </a:solidFill>
                <a:cs typeface="Times New Roman" panose="02020603050405020304" pitchFamily="18" charset="0"/>
              </a:rPr>
              <a:t>Determine how to ensure that successes are continued to the next mission.</a:t>
            </a:r>
          </a:p>
        </p:txBody>
      </p:sp>
      <p:sp>
        <p:nvSpPr>
          <p:cNvPr id="23" name="Rectangle 535">
            <a:extLst>
              <a:ext uri="{FF2B5EF4-FFF2-40B4-BE49-F238E27FC236}">
                <a16:creationId xmlns:a16="http://schemas.microsoft.com/office/drawing/2014/main" id="{48E241AA-160B-EA8C-4F5D-FC8B437AFE48}"/>
              </a:ext>
            </a:extLst>
          </p:cNvPr>
          <p:cNvSpPr>
            <a:spLocks noChangeArrowheads="1"/>
          </p:cNvSpPr>
          <p:nvPr/>
        </p:nvSpPr>
        <p:spPr bwMode="auto">
          <a:xfrm>
            <a:off x="5023005" y="5896513"/>
            <a:ext cx="1085212" cy="184166"/>
          </a:xfrm>
          <a:prstGeom prst="rect">
            <a:avLst/>
          </a:prstGeom>
          <a:solidFill>
            <a:schemeClr val="accent6">
              <a:lumMod val="50000"/>
            </a:schemeClr>
          </a:solidFill>
          <a:ln w="9525">
            <a:solidFill>
              <a:sysClr val="windowText" lastClr="000000"/>
            </a:solidFill>
            <a:miter lim="800000"/>
            <a:headEnd/>
            <a:tailEnd/>
          </a:ln>
          <a:effectLst/>
        </p:spPr>
        <p:txBody>
          <a:bodyPr lIns="0" rIns="0"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marL="0" marR="0" lvl="0" indent="0" algn="ctr" defTabSz="1019175" eaLnBrk="1" fontAlgn="auto" latinLnBrk="0" hangingPunct="1">
              <a:lnSpc>
                <a:spcPct val="85000"/>
              </a:lnSpc>
              <a:spcBef>
                <a:spcPct val="0"/>
              </a:spcBef>
              <a:spcAft>
                <a:spcPts val="0"/>
              </a:spcAft>
              <a:buClrTx/>
              <a:buSzTx/>
              <a:buFontTx/>
              <a:buNone/>
              <a:tabLst/>
              <a:defRPr/>
            </a:pPr>
            <a:r>
              <a:rPr kumimoji="0" lang="en-US" altLang="en-US" sz="800" b="1" i="0" u="none" strike="noStrike" kern="0" cap="none" spc="0" normalizeH="0" baseline="0" noProof="0" dirty="0">
                <a:ln>
                  <a:noFill/>
                </a:ln>
                <a:solidFill>
                  <a:prstClr val="white"/>
                </a:solidFill>
                <a:effectLst/>
                <a:uLnTx/>
                <a:uFillTx/>
                <a:latin typeface="Calibri"/>
                <a:cs typeface="Times New Roman" panose="02020603050405020304" pitchFamily="18" charset="0"/>
              </a:rPr>
              <a:t>Understand risk drivers</a:t>
            </a:r>
          </a:p>
        </p:txBody>
      </p:sp>
      <p:sp>
        <p:nvSpPr>
          <p:cNvPr id="24" name="Rectangle 535">
            <a:extLst>
              <a:ext uri="{FF2B5EF4-FFF2-40B4-BE49-F238E27FC236}">
                <a16:creationId xmlns:a16="http://schemas.microsoft.com/office/drawing/2014/main" id="{028B8583-8147-E819-6D80-3F6AB77FF99D}"/>
              </a:ext>
            </a:extLst>
          </p:cNvPr>
          <p:cNvSpPr>
            <a:spLocks noChangeArrowheads="1"/>
          </p:cNvSpPr>
          <p:nvPr/>
        </p:nvSpPr>
        <p:spPr bwMode="auto">
          <a:xfrm>
            <a:off x="5023005" y="6122322"/>
            <a:ext cx="1085212" cy="230207"/>
          </a:xfrm>
          <a:prstGeom prst="rect">
            <a:avLst/>
          </a:prstGeom>
          <a:solidFill>
            <a:schemeClr val="accent6">
              <a:lumMod val="50000"/>
            </a:schemeClr>
          </a:solidFill>
          <a:ln w="9525">
            <a:solidFill>
              <a:sysClr val="windowText" lastClr="000000"/>
            </a:solidFill>
            <a:miter lim="800000"/>
            <a:headEnd/>
            <a:tailEnd/>
          </a:ln>
          <a:effectLst/>
        </p:spPr>
        <p:txBody>
          <a:bodyPr lIns="0" rIns="0"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marL="0" marR="0" lvl="0" indent="0" algn="ctr" defTabSz="1019175" eaLnBrk="1" fontAlgn="auto" latinLnBrk="0" hangingPunct="1">
              <a:lnSpc>
                <a:spcPct val="85000"/>
              </a:lnSpc>
              <a:spcBef>
                <a:spcPct val="0"/>
              </a:spcBef>
              <a:spcAft>
                <a:spcPts val="0"/>
              </a:spcAft>
              <a:buClrTx/>
              <a:buSzTx/>
              <a:buFontTx/>
              <a:buNone/>
              <a:tabLst/>
              <a:defRPr/>
            </a:pPr>
            <a:r>
              <a:rPr kumimoji="0" lang="en-US" altLang="en-US" sz="800" b="1" i="0" u="none" strike="noStrike" kern="0" cap="none" spc="0" normalizeH="0" baseline="0" noProof="0" dirty="0">
                <a:ln>
                  <a:noFill/>
                </a:ln>
                <a:solidFill>
                  <a:prstClr val="white"/>
                </a:solidFill>
                <a:effectLst/>
                <a:uLnTx/>
                <a:uFillTx/>
                <a:latin typeface="Calibri"/>
                <a:cs typeface="Times New Roman" panose="02020603050405020304" pitchFamily="18" charset="0"/>
              </a:rPr>
              <a:t>Develop candidate countermeasures</a:t>
            </a:r>
          </a:p>
        </p:txBody>
      </p:sp>
      <p:sp>
        <p:nvSpPr>
          <p:cNvPr id="25" name="Rectangle 535">
            <a:extLst>
              <a:ext uri="{FF2B5EF4-FFF2-40B4-BE49-F238E27FC236}">
                <a16:creationId xmlns:a16="http://schemas.microsoft.com/office/drawing/2014/main" id="{0727A061-99C3-569D-2003-6EBFB6EE6096}"/>
              </a:ext>
            </a:extLst>
          </p:cNvPr>
          <p:cNvSpPr>
            <a:spLocks noChangeArrowheads="1"/>
          </p:cNvSpPr>
          <p:nvPr/>
        </p:nvSpPr>
        <p:spPr bwMode="auto">
          <a:xfrm>
            <a:off x="5023005" y="6394173"/>
            <a:ext cx="1085212" cy="184166"/>
          </a:xfrm>
          <a:prstGeom prst="rect">
            <a:avLst/>
          </a:prstGeom>
          <a:solidFill>
            <a:schemeClr val="accent6">
              <a:lumMod val="50000"/>
            </a:schemeClr>
          </a:solidFill>
          <a:ln w="9525">
            <a:solidFill>
              <a:sysClr val="windowText" lastClr="000000"/>
            </a:solidFill>
            <a:miter lim="800000"/>
            <a:headEnd/>
            <a:tailEnd/>
          </a:ln>
          <a:effectLst/>
        </p:spPr>
        <p:txBody>
          <a:bodyPr lIns="0" rIns="0"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marL="0" marR="0" lvl="0" indent="0" algn="ctr" defTabSz="1019175" eaLnBrk="1" fontAlgn="auto" latinLnBrk="0" hangingPunct="1">
              <a:lnSpc>
                <a:spcPct val="85000"/>
              </a:lnSpc>
              <a:spcBef>
                <a:spcPct val="0"/>
              </a:spcBef>
              <a:spcAft>
                <a:spcPts val="0"/>
              </a:spcAft>
              <a:buClrTx/>
              <a:buSzTx/>
              <a:buFontTx/>
              <a:buNone/>
              <a:tabLst/>
              <a:defRPr/>
            </a:pPr>
            <a:r>
              <a:rPr kumimoji="0" lang="en-US" altLang="en-US" sz="800" b="1" i="0" u="none" strike="noStrike" kern="0" cap="none" spc="0" normalizeH="0" baseline="0" noProof="0" dirty="0">
                <a:ln>
                  <a:noFill/>
                </a:ln>
                <a:solidFill>
                  <a:prstClr val="white"/>
                </a:solidFill>
                <a:effectLst/>
                <a:uLnTx/>
                <a:uFillTx/>
                <a:latin typeface="Calibri"/>
                <a:cs typeface="Times New Roman" panose="02020603050405020304" pitchFamily="18" charset="0"/>
              </a:rPr>
              <a:t>Select countermeasures</a:t>
            </a:r>
          </a:p>
        </p:txBody>
      </p:sp>
      <p:sp>
        <p:nvSpPr>
          <p:cNvPr id="26" name="Rectangle 535">
            <a:extLst>
              <a:ext uri="{FF2B5EF4-FFF2-40B4-BE49-F238E27FC236}">
                <a16:creationId xmlns:a16="http://schemas.microsoft.com/office/drawing/2014/main" id="{A41FF7A0-313D-C76F-F342-401C4D984C1E}"/>
              </a:ext>
            </a:extLst>
          </p:cNvPr>
          <p:cNvSpPr>
            <a:spLocks noChangeArrowheads="1"/>
          </p:cNvSpPr>
          <p:nvPr/>
        </p:nvSpPr>
        <p:spPr bwMode="auto">
          <a:xfrm>
            <a:off x="5023006" y="6619984"/>
            <a:ext cx="1085212" cy="230207"/>
          </a:xfrm>
          <a:prstGeom prst="rect">
            <a:avLst/>
          </a:prstGeom>
          <a:solidFill>
            <a:schemeClr val="accent6">
              <a:lumMod val="50000"/>
            </a:schemeClr>
          </a:solidFill>
          <a:ln w="9525">
            <a:solidFill>
              <a:sysClr val="windowText" lastClr="000000"/>
            </a:solidFill>
            <a:miter lim="800000"/>
            <a:headEnd/>
            <a:tailEnd/>
          </a:ln>
          <a:effectLst/>
        </p:spPr>
        <p:txBody>
          <a:bodyPr lIns="0" rIns="0"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marL="0" marR="0" lvl="0" indent="0" algn="ctr" defTabSz="1019175" eaLnBrk="1" fontAlgn="auto" latinLnBrk="0" hangingPunct="1">
              <a:lnSpc>
                <a:spcPct val="85000"/>
              </a:lnSpc>
              <a:spcBef>
                <a:spcPct val="0"/>
              </a:spcBef>
              <a:spcAft>
                <a:spcPts val="0"/>
              </a:spcAft>
              <a:buClrTx/>
              <a:buSzTx/>
              <a:buFontTx/>
              <a:buNone/>
              <a:tabLst/>
              <a:defRPr/>
            </a:pPr>
            <a:r>
              <a:rPr kumimoji="0" lang="en-US" altLang="en-US" sz="800" b="1" i="0" u="none" strike="noStrike" kern="0" cap="none" spc="0" normalizeH="0" baseline="0" noProof="0" dirty="0">
                <a:ln>
                  <a:noFill/>
                </a:ln>
                <a:solidFill>
                  <a:prstClr val="white"/>
                </a:solidFill>
                <a:effectLst/>
                <a:uLnTx/>
                <a:uFillTx/>
                <a:latin typeface="Calibri"/>
                <a:cs typeface="Times New Roman" panose="02020603050405020304" pitchFamily="18" charset="0"/>
              </a:rPr>
              <a:t>Re-assess and accumulate risks</a:t>
            </a:r>
          </a:p>
        </p:txBody>
      </p:sp>
      <p:sp>
        <p:nvSpPr>
          <p:cNvPr id="27" name="TextBox 26">
            <a:extLst>
              <a:ext uri="{FF2B5EF4-FFF2-40B4-BE49-F238E27FC236}">
                <a16:creationId xmlns:a16="http://schemas.microsoft.com/office/drawing/2014/main" id="{F511F531-7F47-4A50-D480-4484D769C2A6}"/>
              </a:ext>
            </a:extLst>
          </p:cNvPr>
          <p:cNvSpPr txBox="1"/>
          <p:nvPr/>
        </p:nvSpPr>
        <p:spPr>
          <a:xfrm>
            <a:off x="1951474" y="6215258"/>
            <a:ext cx="2294023" cy="422103"/>
          </a:xfrm>
          <a:prstGeom prst="rect">
            <a:avLst/>
          </a:prstGeom>
          <a:noFill/>
          <a:effectLst/>
        </p:spPr>
        <p:txBody>
          <a:bodyPr wrap="square" lIns="0" rIns="0" rtlCol="0">
            <a:spAutoFit/>
          </a:bodyPr>
          <a:lstStyle/>
          <a:p>
            <a:pPr marL="47628" indent="-47628" defTabSz="914400">
              <a:buFont typeface="Wingdings" panose="05000000000000000000" pitchFamily="2" charset="2"/>
              <a:buChar char="§"/>
            </a:pPr>
            <a:r>
              <a:rPr lang="en-US" sz="800" dirty="0">
                <a:solidFill>
                  <a:prstClr val="black"/>
                </a:solidFill>
                <a:cs typeface="Times New Roman" panose="02020603050405020304" pitchFamily="18" charset="0"/>
              </a:rPr>
              <a:t>Document decisions.</a:t>
            </a:r>
          </a:p>
          <a:p>
            <a:pPr marL="47628" indent="-47628" defTabSz="914400">
              <a:lnSpc>
                <a:spcPts val="794"/>
              </a:lnSpc>
              <a:buFont typeface="Wingdings" panose="05000000000000000000" pitchFamily="2" charset="2"/>
              <a:buChar char="§"/>
            </a:pPr>
            <a:r>
              <a:rPr lang="en-US" sz="800" dirty="0">
                <a:solidFill>
                  <a:prstClr val="black"/>
                </a:solidFill>
                <a:cs typeface="Times New Roman" panose="02020603050405020304" pitchFamily="18" charset="0"/>
              </a:rPr>
              <a:t>Compare Consensus Standards for protection of personnel and societal risk.</a:t>
            </a:r>
          </a:p>
        </p:txBody>
      </p:sp>
      <p:sp>
        <p:nvSpPr>
          <p:cNvPr id="28" name="TextBox 27">
            <a:extLst>
              <a:ext uri="{FF2B5EF4-FFF2-40B4-BE49-F238E27FC236}">
                <a16:creationId xmlns:a16="http://schemas.microsoft.com/office/drawing/2014/main" id="{4EF29ACD-317A-78A7-FDAD-3C641C12DC7E}"/>
              </a:ext>
            </a:extLst>
          </p:cNvPr>
          <p:cNvSpPr txBox="1"/>
          <p:nvPr/>
        </p:nvSpPr>
        <p:spPr>
          <a:xfrm>
            <a:off x="1709401" y="6798951"/>
            <a:ext cx="3094611" cy="298993"/>
          </a:xfrm>
          <a:prstGeom prst="rect">
            <a:avLst/>
          </a:prstGeom>
          <a:noFill/>
          <a:effectLst/>
        </p:spPr>
        <p:txBody>
          <a:bodyPr wrap="square" lIns="0" rIns="0" rtlCol="0">
            <a:spAutoFit/>
          </a:bodyPr>
          <a:lstStyle/>
          <a:p>
            <a:pPr marL="47628" indent="-47628" defTabSz="914400">
              <a:lnSpc>
                <a:spcPts val="794"/>
              </a:lnSpc>
              <a:buFont typeface="Wingdings" panose="05000000000000000000" pitchFamily="2" charset="2"/>
              <a:buChar char="§"/>
            </a:pPr>
            <a:r>
              <a:rPr lang="en-US" sz="800" dirty="0">
                <a:solidFill>
                  <a:prstClr val="black"/>
                </a:solidFill>
                <a:cs typeface="Times New Roman" panose="02020603050405020304" pitchFamily="18" charset="0"/>
              </a:rPr>
              <a:t>Provide Properly designated decision-makers sufficient information to make informed decision concerning acceptability of residual risk.</a:t>
            </a:r>
          </a:p>
        </p:txBody>
      </p:sp>
      <p:grpSp>
        <p:nvGrpSpPr>
          <p:cNvPr id="29" name="Group 28">
            <a:extLst>
              <a:ext uri="{FF2B5EF4-FFF2-40B4-BE49-F238E27FC236}">
                <a16:creationId xmlns:a16="http://schemas.microsoft.com/office/drawing/2014/main" id="{65D8D855-EEC7-82B0-7700-FCE27ED8F960}"/>
              </a:ext>
            </a:extLst>
          </p:cNvPr>
          <p:cNvGrpSpPr/>
          <p:nvPr/>
        </p:nvGrpSpPr>
        <p:grpSpPr>
          <a:xfrm>
            <a:off x="2018098" y="2944884"/>
            <a:ext cx="2392728" cy="2436521"/>
            <a:chOff x="-2148840" y="1295400"/>
            <a:chExt cx="4297680" cy="4297680"/>
          </a:xfrm>
          <a:effectLst/>
        </p:grpSpPr>
        <p:sp>
          <p:nvSpPr>
            <p:cNvPr id="30" name="Freeform 5">
              <a:extLst>
                <a:ext uri="{FF2B5EF4-FFF2-40B4-BE49-F238E27FC236}">
                  <a16:creationId xmlns:a16="http://schemas.microsoft.com/office/drawing/2014/main" id="{0B52075B-89DC-536E-B87C-DDF946611104}"/>
                </a:ext>
              </a:extLst>
            </p:cNvPr>
            <p:cNvSpPr>
              <a:spLocks/>
            </p:cNvSpPr>
            <p:nvPr/>
          </p:nvSpPr>
          <p:spPr bwMode="auto">
            <a:xfrm>
              <a:off x="36826" y="1297390"/>
              <a:ext cx="2000541" cy="1626553"/>
            </a:xfrm>
            <a:custGeom>
              <a:avLst/>
              <a:gdLst/>
              <a:ahLst/>
              <a:cxnLst>
                <a:cxn ang="0">
                  <a:pos x="2010" y="1469"/>
                </a:cxn>
                <a:cxn ang="0">
                  <a:pos x="1981" y="1388"/>
                </a:cxn>
                <a:cxn ang="0">
                  <a:pos x="1915" y="1233"/>
                </a:cxn>
                <a:cxn ang="0">
                  <a:pos x="1838" y="1084"/>
                </a:cxn>
                <a:cxn ang="0">
                  <a:pos x="1749" y="942"/>
                </a:cxn>
                <a:cxn ang="0">
                  <a:pos x="1651" y="810"/>
                </a:cxn>
                <a:cxn ang="0">
                  <a:pos x="1544" y="686"/>
                </a:cxn>
                <a:cxn ang="0">
                  <a:pos x="1428" y="570"/>
                </a:cxn>
                <a:cxn ang="0">
                  <a:pos x="1303" y="464"/>
                </a:cxn>
                <a:cxn ang="0">
                  <a:pos x="1171" y="368"/>
                </a:cxn>
                <a:cxn ang="0">
                  <a:pos x="1033" y="282"/>
                </a:cxn>
                <a:cxn ang="0">
                  <a:pos x="889" y="206"/>
                </a:cxn>
                <a:cxn ang="0">
                  <a:pos x="737" y="141"/>
                </a:cxn>
                <a:cxn ang="0">
                  <a:pos x="581" y="88"/>
                </a:cxn>
                <a:cxn ang="0">
                  <a:pos x="420" y="48"/>
                </a:cxn>
                <a:cxn ang="0">
                  <a:pos x="255" y="18"/>
                </a:cxn>
                <a:cxn ang="0">
                  <a:pos x="87" y="3"/>
                </a:cxn>
                <a:cxn ang="0">
                  <a:pos x="117" y="180"/>
                </a:cxn>
                <a:cxn ang="0">
                  <a:pos x="0" y="361"/>
                </a:cxn>
                <a:cxn ang="0">
                  <a:pos x="142" y="371"/>
                </a:cxn>
                <a:cxn ang="0">
                  <a:pos x="280" y="389"/>
                </a:cxn>
                <a:cxn ang="0">
                  <a:pos x="415" y="419"/>
                </a:cxn>
                <a:cxn ang="0">
                  <a:pos x="547" y="458"/>
                </a:cxn>
                <a:cxn ang="0">
                  <a:pos x="674" y="508"/>
                </a:cxn>
                <a:cxn ang="0">
                  <a:pos x="797" y="567"/>
                </a:cxn>
                <a:cxn ang="0">
                  <a:pos x="914" y="633"/>
                </a:cxn>
                <a:cxn ang="0">
                  <a:pos x="1027" y="709"/>
                </a:cxn>
                <a:cxn ang="0">
                  <a:pos x="1133" y="793"/>
                </a:cxn>
                <a:cxn ang="0">
                  <a:pos x="1232" y="885"/>
                </a:cxn>
                <a:cxn ang="0">
                  <a:pos x="1325" y="984"/>
                </a:cxn>
                <a:cxn ang="0">
                  <a:pos x="1411" y="1092"/>
                </a:cxn>
                <a:cxn ang="0">
                  <a:pos x="1487" y="1205"/>
                </a:cxn>
                <a:cxn ang="0">
                  <a:pos x="1557" y="1326"/>
                </a:cxn>
                <a:cxn ang="0">
                  <a:pos x="1616" y="1452"/>
                </a:cxn>
                <a:cxn ang="0">
                  <a:pos x="1665" y="1584"/>
                </a:cxn>
                <a:cxn ang="0">
                  <a:pos x="1667" y="1586"/>
                </a:cxn>
                <a:cxn ang="0">
                  <a:pos x="2010" y="1469"/>
                </a:cxn>
              </a:cxnLst>
              <a:rect l="0" t="0" r="r" b="b"/>
              <a:pathLst>
                <a:path w="2010" h="1635">
                  <a:moveTo>
                    <a:pt x="2010" y="1469"/>
                  </a:moveTo>
                  <a:lnTo>
                    <a:pt x="2010" y="1469"/>
                  </a:lnTo>
                  <a:lnTo>
                    <a:pt x="2010" y="1469"/>
                  </a:lnTo>
                  <a:lnTo>
                    <a:pt x="1981" y="1388"/>
                  </a:lnTo>
                  <a:lnTo>
                    <a:pt x="1950" y="1309"/>
                  </a:lnTo>
                  <a:lnTo>
                    <a:pt x="1915" y="1233"/>
                  </a:lnTo>
                  <a:lnTo>
                    <a:pt x="1878" y="1157"/>
                  </a:lnTo>
                  <a:lnTo>
                    <a:pt x="1838" y="1084"/>
                  </a:lnTo>
                  <a:lnTo>
                    <a:pt x="1794" y="1012"/>
                  </a:lnTo>
                  <a:lnTo>
                    <a:pt x="1749" y="942"/>
                  </a:lnTo>
                  <a:lnTo>
                    <a:pt x="1701" y="876"/>
                  </a:lnTo>
                  <a:lnTo>
                    <a:pt x="1651" y="810"/>
                  </a:lnTo>
                  <a:lnTo>
                    <a:pt x="1599" y="747"/>
                  </a:lnTo>
                  <a:lnTo>
                    <a:pt x="1544" y="686"/>
                  </a:lnTo>
                  <a:lnTo>
                    <a:pt x="1487" y="627"/>
                  </a:lnTo>
                  <a:lnTo>
                    <a:pt x="1428" y="570"/>
                  </a:lnTo>
                  <a:lnTo>
                    <a:pt x="1367" y="515"/>
                  </a:lnTo>
                  <a:lnTo>
                    <a:pt x="1303" y="464"/>
                  </a:lnTo>
                  <a:lnTo>
                    <a:pt x="1238" y="414"/>
                  </a:lnTo>
                  <a:lnTo>
                    <a:pt x="1171" y="368"/>
                  </a:lnTo>
                  <a:lnTo>
                    <a:pt x="1103" y="323"/>
                  </a:lnTo>
                  <a:lnTo>
                    <a:pt x="1033" y="282"/>
                  </a:lnTo>
                  <a:lnTo>
                    <a:pt x="962" y="242"/>
                  </a:lnTo>
                  <a:lnTo>
                    <a:pt x="889" y="206"/>
                  </a:lnTo>
                  <a:lnTo>
                    <a:pt x="813" y="172"/>
                  </a:lnTo>
                  <a:lnTo>
                    <a:pt x="737" y="141"/>
                  </a:lnTo>
                  <a:lnTo>
                    <a:pt x="659" y="113"/>
                  </a:lnTo>
                  <a:lnTo>
                    <a:pt x="581" y="88"/>
                  </a:lnTo>
                  <a:lnTo>
                    <a:pt x="500" y="66"/>
                  </a:lnTo>
                  <a:lnTo>
                    <a:pt x="420" y="48"/>
                  </a:lnTo>
                  <a:lnTo>
                    <a:pt x="339" y="31"/>
                  </a:lnTo>
                  <a:lnTo>
                    <a:pt x="255" y="18"/>
                  </a:lnTo>
                  <a:lnTo>
                    <a:pt x="171" y="9"/>
                  </a:lnTo>
                  <a:lnTo>
                    <a:pt x="87" y="3"/>
                  </a:lnTo>
                  <a:lnTo>
                    <a:pt x="2" y="0"/>
                  </a:lnTo>
                  <a:lnTo>
                    <a:pt x="117" y="180"/>
                  </a:lnTo>
                  <a:lnTo>
                    <a:pt x="0" y="361"/>
                  </a:lnTo>
                  <a:lnTo>
                    <a:pt x="0" y="361"/>
                  </a:lnTo>
                  <a:lnTo>
                    <a:pt x="72" y="365"/>
                  </a:lnTo>
                  <a:lnTo>
                    <a:pt x="142" y="371"/>
                  </a:lnTo>
                  <a:lnTo>
                    <a:pt x="212" y="379"/>
                  </a:lnTo>
                  <a:lnTo>
                    <a:pt x="280" y="389"/>
                  </a:lnTo>
                  <a:lnTo>
                    <a:pt x="348" y="403"/>
                  </a:lnTo>
                  <a:lnTo>
                    <a:pt x="415" y="419"/>
                  </a:lnTo>
                  <a:lnTo>
                    <a:pt x="482" y="438"/>
                  </a:lnTo>
                  <a:lnTo>
                    <a:pt x="547" y="458"/>
                  </a:lnTo>
                  <a:lnTo>
                    <a:pt x="611" y="481"/>
                  </a:lnTo>
                  <a:lnTo>
                    <a:pt x="674" y="508"/>
                  </a:lnTo>
                  <a:lnTo>
                    <a:pt x="735" y="535"/>
                  </a:lnTo>
                  <a:lnTo>
                    <a:pt x="797" y="567"/>
                  </a:lnTo>
                  <a:lnTo>
                    <a:pt x="856" y="598"/>
                  </a:lnTo>
                  <a:lnTo>
                    <a:pt x="914" y="633"/>
                  </a:lnTo>
                  <a:lnTo>
                    <a:pt x="971" y="671"/>
                  </a:lnTo>
                  <a:lnTo>
                    <a:pt x="1027" y="709"/>
                  </a:lnTo>
                  <a:lnTo>
                    <a:pt x="1080" y="750"/>
                  </a:lnTo>
                  <a:lnTo>
                    <a:pt x="1133" y="793"/>
                  </a:lnTo>
                  <a:lnTo>
                    <a:pt x="1184" y="838"/>
                  </a:lnTo>
                  <a:lnTo>
                    <a:pt x="1232" y="885"/>
                  </a:lnTo>
                  <a:lnTo>
                    <a:pt x="1280" y="935"/>
                  </a:lnTo>
                  <a:lnTo>
                    <a:pt x="1325" y="984"/>
                  </a:lnTo>
                  <a:lnTo>
                    <a:pt x="1369" y="1037"/>
                  </a:lnTo>
                  <a:lnTo>
                    <a:pt x="1411" y="1092"/>
                  </a:lnTo>
                  <a:lnTo>
                    <a:pt x="1449" y="1148"/>
                  </a:lnTo>
                  <a:lnTo>
                    <a:pt x="1487" y="1205"/>
                  </a:lnTo>
                  <a:lnTo>
                    <a:pt x="1522" y="1264"/>
                  </a:lnTo>
                  <a:lnTo>
                    <a:pt x="1557" y="1326"/>
                  </a:lnTo>
                  <a:lnTo>
                    <a:pt x="1588" y="1388"/>
                  </a:lnTo>
                  <a:lnTo>
                    <a:pt x="1616" y="1452"/>
                  </a:lnTo>
                  <a:lnTo>
                    <a:pt x="1642" y="1517"/>
                  </a:lnTo>
                  <a:lnTo>
                    <a:pt x="1665" y="1584"/>
                  </a:lnTo>
                  <a:lnTo>
                    <a:pt x="1665" y="1584"/>
                  </a:lnTo>
                  <a:lnTo>
                    <a:pt x="1667" y="1586"/>
                  </a:lnTo>
                  <a:lnTo>
                    <a:pt x="1875" y="1635"/>
                  </a:lnTo>
                  <a:lnTo>
                    <a:pt x="2010" y="1469"/>
                  </a:lnTo>
                  <a:lnTo>
                    <a:pt x="2010" y="1469"/>
                  </a:lnTo>
                  <a:close/>
                </a:path>
              </a:pathLst>
            </a:custGeom>
            <a:solidFill>
              <a:sysClr val="window" lastClr="FFFFFF">
                <a:lumMod val="50000"/>
              </a:sysClr>
            </a:solidFill>
            <a:ln w="9525">
              <a:solidFill>
                <a:sysClr val="windowText" lastClr="000000"/>
              </a:solidFill>
              <a:round/>
              <a:headEnd/>
              <a:tailEnd/>
            </a:ln>
            <a:effectLst/>
          </p:spPr>
          <p:txBody>
            <a:bodyPr vert="horz" wrap="square" lIns="80682" tIns="40341" rIns="80682" bIns="4034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cs typeface="Times New Roman" panose="02020603050405020304" pitchFamily="18" charset="0"/>
              </a:endParaRPr>
            </a:p>
          </p:txBody>
        </p:sp>
        <p:sp>
          <p:nvSpPr>
            <p:cNvPr id="31" name="Freeform 6">
              <a:extLst>
                <a:ext uri="{FF2B5EF4-FFF2-40B4-BE49-F238E27FC236}">
                  <a16:creationId xmlns:a16="http://schemas.microsoft.com/office/drawing/2014/main" id="{DB536A7F-C66D-9752-CC66-6A4C75C783A9}"/>
                </a:ext>
              </a:extLst>
            </p:cNvPr>
            <p:cNvSpPr>
              <a:spLocks/>
            </p:cNvSpPr>
            <p:nvPr/>
          </p:nvSpPr>
          <p:spPr bwMode="auto">
            <a:xfrm>
              <a:off x="1037096" y="2797598"/>
              <a:ext cx="1111744" cy="2396553"/>
            </a:xfrm>
            <a:custGeom>
              <a:avLst/>
              <a:gdLst/>
              <a:ahLst/>
              <a:cxnLst>
                <a:cxn ang="0">
                  <a:pos x="882" y="165"/>
                </a:cxn>
                <a:cxn ang="0">
                  <a:pos x="673" y="115"/>
                </a:cxn>
                <a:cxn ang="0">
                  <a:pos x="708" y="245"/>
                </a:cxn>
                <a:cxn ang="0">
                  <a:pos x="733" y="379"/>
                </a:cxn>
                <a:cxn ang="0">
                  <a:pos x="749" y="514"/>
                </a:cxn>
                <a:cxn ang="0">
                  <a:pos x="755" y="649"/>
                </a:cxn>
                <a:cxn ang="0">
                  <a:pos x="754" y="704"/>
                </a:cxn>
                <a:cxn ang="0">
                  <a:pos x="747" y="812"/>
                </a:cxn>
                <a:cxn ang="0">
                  <a:pos x="735" y="918"/>
                </a:cxn>
                <a:cxn ang="0">
                  <a:pos x="715" y="1024"/>
                </a:cxn>
                <a:cxn ang="0">
                  <a:pos x="690" y="1126"/>
                </a:cxn>
                <a:cxn ang="0">
                  <a:pos x="659" y="1229"/>
                </a:cxn>
                <a:cxn ang="0">
                  <a:pos x="622" y="1328"/>
                </a:cxn>
                <a:cxn ang="0">
                  <a:pos x="578" y="1424"/>
                </a:cxn>
                <a:cxn ang="0">
                  <a:pos x="530" y="1519"/>
                </a:cxn>
                <a:cxn ang="0">
                  <a:pos x="476" y="1611"/>
                </a:cxn>
                <a:cxn ang="0">
                  <a:pos x="416" y="1698"/>
                </a:cxn>
                <a:cxn ang="0">
                  <a:pos x="351" y="1783"/>
                </a:cxn>
                <a:cxn ang="0">
                  <a:pos x="283" y="1864"/>
                </a:cxn>
                <a:cxn ang="0">
                  <a:pos x="208" y="1940"/>
                </a:cxn>
                <a:cxn ang="0">
                  <a:pos x="129" y="2013"/>
                </a:cxn>
                <a:cxn ang="0">
                  <a:pos x="45" y="2081"/>
                </a:cxn>
                <a:cxn ang="0">
                  <a:pos x="0" y="2113"/>
                </a:cxn>
                <a:cxn ang="0">
                  <a:pos x="13" y="2327"/>
                </a:cxn>
                <a:cxn ang="0">
                  <a:pos x="211" y="2408"/>
                </a:cxn>
                <a:cxn ang="0">
                  <a:pos x="211" y="2408"/>
                </a:cxn>
                <a:cxn ang="0">
                  <a:pos x="316" y="2330"/>
                </a:cxn>
                <a:cxn ang="0">
                  <a:pos x="413" y="2245"/>
                </a:cxn>
                <a:cxn ang="0">
                  <a:pos x="507" y="2156"/>
                </a:cxn>
                <a:cxn ang="0">
                  <a:pos x="592" y="2061"/>
                </a:cxn>
                <a:cxn ang="0">
                  <a:pos x="673" y="1962"/>
                </a:cxn>
                <a:cxn ang="0">
                  <a:pos x="747" y="1858"/>
                </a:cxn>
                <a:cxn ang="0">
                  <a:pos x="816" y="1749"/>
                </a:cxn>
                <a:cxn ang="0">
                  <a:pos x="878" y="1639"/>
                </a:cxn>
                <a:cxn ang="0">
                  <a:pos x="932" y="1524"/>
                </a:cxn>
                <a:cxn ang="0">
                  <a:pos x="980" y="1406"/>
                </a:cxn>
                <a:cxn ang="0">
                  <a:pos x="1022" y="1285"/>
                </a:cxn>
                <a:cxn ang="0">
                  <a:pos x="1056" y="1162"/>
                </a:cxn>
                <a:cxn ang="0">
                  <a:pos x="1083" y="1036"/>
                </a:cxn>
                <a:cxn ang="0">
                  <a:pos x="1101" y="909"/>
                </a:cxn>
                <a:cxn ang="0">
                  <a:pos x="1114" y="780"/>
                </a:cxn>
                <a:cxn ang="0">
                  <a:pos x="1117" y="649"/>
                </a:cxn>
                <a:cxn ang="0">
                  <a:pos x="1115" y="567"/>
                </a:cxn>
                <a:cxn ang="0">
                  <a:pos x="1103" y="402"/>
                </a:cxn>
                <a:cxn ang="0">
                  <a:pos x="1078" y="239"/>
                </a:cxn>
                <a:cxn ang="0">
                  <a:pos x="1041" y="78"/>
                </a:cxn>
                <a:cxn ang="0">
                  <a:pos x="1018" y="0"/>
                </a:cxn>
              </a:cxnLst>
              <a:rect l="0" t="0" r="r" b="b"/>
              <a:pathLst>
                <a:path w="1117" h="2409">
                  <a:moveTo>
                    <a:pt x="1018" y="0"/>
                  </a:moveTo>
                  <a:lnTo>
                    <a:pt x="882" y="165"/>
                  </a:lnTo>
                  <a:lnTo>
                    <a:pt x="673" y="115"/>
                  </a:lnTo>
                  <a:lnTo>
                    <a:pt x="673" y="115"/>
                  </a:lnTo>
                  <a:lnTo>
                    <a:pt x="693" y="180"/>
                  </a:lnTo>
                  <a:lnTo>
                    <a:pt x="708" y="245"/>
                  </a:lnTo>
                  <a:lnTo>
                    <a:pt x="722" y="312"/>
                  </a:lnTo>
                  <a:lnTo>
                    <a:pt x="733" y="379"/>
                  </a:lnTo>
                  <a:lnTo>
                    <a:pt x="743" y="446"/>
                  </a:lnTo>
                  <a:lnTo>
                    <a:pt x="749" y="514"/>
                  </a:lnTo>
                  <a:lnTo>
                    <a:pt x="754" y="581"/>
                  </a:lnTo>
                  <a:lnTo>
                    <a:pt x="755" y="649"/>
                  </a:lnTo>
                  <a:lnTo>
                    <a:pt x="755" y="649"/>
                  </a:lnTo>
                  <a:lnTo>
                    <a:pt x="754" y="704"/>
                  </a:lnTo>
                  <a:lnTo>
                    <a:pt x="752" y="758"/>
                  </a:lnTo>
                  <a:lnTo>
                    <a:pt x="747" y="812"/>
                  </a:lnTo>
                  <a:lnTo>
                    <a:pt x="741" y="865"/>
                  </a:lnTo>
                  <a:lnTo>
                    <a:pt x="735" y="918"/>
                  </a:lnTo>
                  <a:lnTo>
                    <a:pt x="726" y="971"/>
                  </a:lnTo>
                  <a:lnTo>
                    <a:pt x="715" y="1024"/>
                  </a:lnTo>
                  <a:lnTo>
                    <a:pt x="704" y="1075"/>
                  </a:lnTo>
                  <a:lnTo>
                    <a:pt x="690" y="1126"/>
                  </a:lnTo>
                  <a:lnTo>
                    <a:pt x="674" y="1177"/>
                  </a:lnTo>
                  <a:lnTo>
                    <a:pt x="659" y="1229"/>
                  </a:lnTo>
                  <a:lnTo>
                    <a:pt x="640" y="1278"/>
                  </a:lnTo>
                  <a:lnTo>
                    <a:pt x="622" y="1328"/>
                  </a:lnTo>
                  <a:lnTo>
                    <a:pt x="600" y="1376"/>
                  </a:lnTo>
                  <a:lnTo>
                    <a:pt x="578" y="1424"/>
                  </a:lnTo>
                  <a:lnTo>
                    <a:pt x="555" y="1473"/>
                  </a:lnTo>
                  <a:lnTo>
                    <a:pt x="530" y="1519"/>
                  </a:lnTo>
                  <a:lnTo>
                    <a:pt x="503" y="1564"/>
                  </a:lnTo>
                  <a:lnTo>
                    <a:pt x="476" y="1611"/>
                  </a:lnTo>
                  <a:lnTo>
                    <a:pt x="448" y="1654"/>
                  </a:lnTo>
                  <a:lnTo>
                    <a:pt x="416" y="1698"/>
                  </a:lnTo>
                  <a:lnTo>
                    <a:pt x="385" y="1741"/>
                  </a:lnTo>
                  <a:lnTo>
                    <a:pt x="351" y="1783"/>
                  </a:lnTo>
                  <a:lnTo>
                    <a:pt x="317" y="1824"/>
                  </a:lnTo>
                  <a:lnTo>
                    <a:pt x="283" y="1864"/>
                  </a:lnTo>
                  <a:lnTo>
                    <a:pt x="246" y="1903"/>
                  </a:lnTo>
                  <a:lnTo>
                    <a:pt x="208" y="1940"/>
                  </a:lnTo>
                  <a:lnTo>
                    <a:pt x="170" y="1977"/>
                  </a:lnTo>
                  <a:lnTo>
                    <a:pt x="129" y="2013"/>
                  </a:lnTo>
                  <a:lnTo>
                    <a:pt x="87" y="2047"/>
                  </a:lnTo>
                  <a:lnTo>
                    <a:pt x="45" y="2081"/>
                  </a:lnTo>
                  <a:lnTo>
                    <a:pt x="0" y="2113"/>
                  </a:lnTo>
                  <a:lnTo>
                    <a:pt x="0" y="2113"/>
                  </a:lnTo>
                  <a:lnTo>
                    <a:pt x="0" y="2114"/>
                  </a:lnTo>
                  <a:lnTo>
                    <a:pt x="13" y="2327"/>
                  </a:lnTo>
                  <a:lnTo>
                    <a:pt x="211" y="2409"/>
                  </a:lnTo>
                  <a:lnTo>
                    <a:pt x="211" y="2408"/>
                  </a:lnTo>
                  <a:lnTo>
                    <a:pt x="211" y="2408"/>
                  </a:lnTo>
                  <a:lnTo>
                    <a:pt x="211" y="2408"/>
                  </a:lnTo>
                  <a:lnTo>
                    <a:pt x="264" y="2370"/>
                  </a:lnTo>
                  <a:lnTo>
                    <a:pt x="316" y="2330"/>
                  </a:lnTo>
                  <a:lnTo>
                    <a:pt x="365" y="2288"/>
                  </a:lnTo>
                  <a:lnTo>
                    <a:pt x="413" y="2245"/>
                  </a:lnTo>
                  <a:lnTo>
                    <a:pt x="460" y="2201"/>
                  </a:lnTo>
                  <a:lnTo>
                    <a:pt x="507" y="2156"/>
                  </a:lnTo>
                  <a:lnTo>
                    <a:pt x="550" y="2108"/>
                  </a:lnTo>
                  <a:lnTo>
                    <a:pt x="592" y="2061"/>
                  </a:lnTo>
                  <a:lnTo>
                    <a:pt x="634" y="2012"/>
                  </a:lnTo>
                  <a:lnTo>
                    <a:pt x="673" y="1962"/>
                  </a:lnTo>
                  <a:lnTo>
                    <a:pt x="712" y="1911"/>
                  </a:lnTo>
                  <a:lnTo>
                    <a:pt x="747" y="1858"/>
                  </a:lnTo>
                  <a:lnTo>
                    <a:pt x="783" y="1803"/>
                  </a:lnTo>
                  <a:lnTo>
                    <a:pt x="816" y="1749"/>
                  </a:lnTo>
                  <a:lnTo>
                    <a:pt x="847" y="1695"/>
                  </a:lnTo>
                  <a:lnTo>
                    <a:pt x="878" y="1639"/>
                  </a:lnTo>
                  <a:lnTo>
                    <a:pt x="906" y="1581"/>
                  </a:lnTo>
                  <a:lnTo>
                    <a:pt x="932" y="1524"/>
                  </a:lnTo>
                  <a:lnTo>
                    <a:pt x="957" y="1465"/>
                  </a:lnTo>
                  <a:lnTo>
                    <a:pt x="980" y="1406"/>
                  </a:lnTo>
                  <a:lnTo>
                    <a:pt x="1002" y="1345"/>
                  </a:lnTo>
                  <a:lnTo>
                    <a:pt x="1022" y="1285"/>
                  </a:lnTo>
                  <a:lnTo>
                    <a:pt x="1039" y="1224"/>
                  </a:lnTo>
                  <a:lnTo>
                    <a:pt x="1056" y="1162"/>
                  </a:lnTo>
                  <a:lnTo>
                    <a:pt x="1070" y="1098"/>
                  </a:lnTo>
                  <a:lnTo>
                    <a:pt x="1083" y="1036"/>
                  </a:lnTo>
                  <a:lnTo>
                    <a:pt x="1094" y="972"/>
                  </a:lnTo>
                  <a:lnTo>
                    <a:pt x="1101" y="909"/>
                  </a:lnTo>
                  <a:lnTo>
                    <a:pt x="1109" y="845"/>
                  </a:lnTo>
                  <a:lnTo>
                    <a:pt x="1114" y="780"/>
                  </a:lnTo>
                  <a:lnTo>
                    <a:pt x="1117" y="714"/>
                  </a:lnTo>
                  <a:lnTo>
                    <a:pt x="1117" y="649"/>
                  </a:lnTo>
                  <a:lnTo>
                    <a:pt x="1117" y="649"/>
                  </a:lnTo>
                  <a:lnTo>
                    <a:pt x="1115" y="567"/>
                  </a:lnTo>
                  <a:lnTo>
                    <a:pt x="1111" y="485"/>
                  </a:lnTo>
                  <a:lnTo>
                    <a:pt x="1103" y="402"/>
                  </a:lnTo>
                  <a:lnTo>
                    <a:pt x="1092" y="320"/>
                  </a:lnTo>
                  <a:lnTo>
                    <a:pt x="1078" y="239"/>
                  </a:lnTo>
                  <a:lnTo>
                    <a:pt x="1061" y="158"/>
                  </a:lnTo>
                  <a:lnTo>
                    <a:pt x="1041" y="78"/>
                  </a:lnTo>
                  <a:lnTo>
                    <a:pt x="1018" y="0"/>
                  </a:lnTo>
                  <a:lnTo>
                    <a:pt x="1018" y="0"/>
                  </a:lnTo>
                  <a:close/>
                </a:path>
              </a:pathLst>
            </a:custGeom>
            <a:solidFill>
              <a:schemeClr val="accent6">
                <a:lumMod val="50000"/>
              </a:schemeClr>
            </a:solidFill>
            <a:ln w="9525">
              <a:solidFill>
                <a:sysClr val="windowText" lastClr="000000"/>
              </a:solidFill>
              <a:round/>
              <a:headEnd/>
              <a:tailEnd/>
            </a:ln>
            <a:effectLst/>
          </p:spPr>
          <p:txBody>
            <a:bodyPr vert="horz" wrap="square" lIns="80682" tIns="40341" rIns="80682" bIns="4034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cs typeface="Times New Roman" panose="02020603050405020304" pitchFamily="18" charset="0"/>
              </a:endParaRPr>
            </a:p>
          </p:txBody>
        </p:sp>
        <p:sp>
          <p:nvSpPr>
            <p:cNvPr id="32" name="Freeform 7">
              <a:extLst>
                <a:ext uri="{FF2B5EF4-FFF2-40B4-BE49-F238E27FC236}">
                  <a16:creationId xmlns:a16="http://schemas.microsoft.com/office/drawing/2014/main" id="{26697C76-EB1A-FDD6-8D5D-FB4E9A0C9FA8}"/>
                </a:ext>
              </a:extLst>
            </p:cNvPr>
            <p:cNvSpPr>
              <a:spLocks/>
            </p:cNvSpPr>
            <p:nvPr/>
          </p:nvSpPr>
          <p:spPr bwMode="auto">
            <a:xfrm>
              <a:off x="-1240136" y="4903660"/>
              <a:ext cx="2460367" cy="689420"/>
            </a:xfrm>
            <a:custGeom>
              <a:avLst/>
              <a:gdLst/>
              <a:ahLst/>
              <a:cxnLst>
                <a:cxn ang="0">
                  <a:pos x="2262" y="14"/>
                </a:cxn>
                <a:cxn ang="0">
                  <a:pos x="2206" y="51"/>
                </a:cxn>
                <a:cxn ang="0">
                  <a:pos x="2088" y="120"/>
                </a:cxn>
                <a:cxn ang="0">
                  <a:pos x="1967" y="179"/>
                </a:cxn>
                <a:cxn ang="0">
                  <a:pos x="1842" y="229"/>
                </a:cxn>
                <a:cxn ang="0">
                  <a:pos x="1715" y="267"/>
                </a:cxn>
                <a:cxn ang="0">
                  <a:pos x="1583" y="298"/>
                </a:cxn>
                <a:cxn ang="0">
                  <a:pos x="1449" y="319"/>
                </a:cxn>
                <a:cxn ang="0">
                  <a:pos x="1314" y="328"/>
                </a:cxn>
                <a:cxn ang="0">
                  <a:pos x="1246" y="330"/>
                </a:cxn>
                <a:cxn ang="0">
                  <a:pos x="1106" y="323"/>
                </a:cxn>
                <a:cxn ang="0">
                  <a:pos x="970" y="308"/>
                </a:cxn>
                <a:cxn ang="0">
                  <a:pos x="834" y="281"/>
                </a:cxn>
                <a:cxn ang="0">
                  <a:pos x="702" y="246"/>
                </a:cxn>
                <a:cxn ang="0">
                  <a:pos x="573" y="199"/>
                </a:cxn>
                <a:cxn ang="0">
                  <a:pos x="448" y="143"/>
                </a:cxn>
                <a:cxn ang="0">
                  <a:pos x="326" y="76"/>
                </a:cxn>
                <a:cxn ang="0">
                  <a:pos x="210" y="2"/>
                </a:cxn>
                <a:cxn ang="0">
                  <a:pos x="210" y="0"/>
                </a:cxn>
                <a:cxn ang="0">
                  <a:pos x="0" y="297"/>
                </a:cxn>
                <a:cxn ang="0">
                  <a:pos x="2" y="297"/>
                </a:cxn>
                <a:cxn ang="0">
                  <a:pos x="70" y="345"/>
                </a:cxn>
                <a:cxn ang="0">
                  <a:pos x="213" y="430"/>
                </a:cxn>
                <a:cxn ang="0">
                  <a:pos x="362" y="503"/>
                </a:cxn>
                <a:cxn ang="0">
                  <a:pos x="514" y="566"/>
                </a:cxn>
                <a:cxn ang="0">
                  <a:pos x="671" y="615"/>
                </a:cxn>
                <a:cxn ang="0">
                  <a:pos x="833" y="653"/>
                </a:cxn>
                <a:cxn ang="0">
                  <a:pos x="996" y="677"/>
                </a:cxn>
                <a:cxn ang="0">
                  <a:pos x="1162" y="691"/>
                </a:cxn>
                <a:cxn ang="0">
                  <a:pos x="1246" y="693"/>
                </a:cxn>
                <a:cxn ang="0">
                  <a:pos x="1411" y="687"/>
                </a:cxn>
                <a:cxn ang="0">
                  <a:pos x="1572" y="668"/>
                </a:cxn>
                <a:cxn ang="0">
                  <a:pos x="1732" y="637"/>
                </a:cxn>
                <a:cxn ang="0">
                  <a:pos x="1889" y="595"/>
                </a:cxn>
                <a:cxn ang="0">
                  <a:pos x="2041" y="541"/>
                </a:cxn>
                <a:cxn ang="0">
                  <a:pos x="2189" y="476"/>
                </a:cxn>
                <a:cxn ang="0">
                  <a:pos x="2333" y="399"/>
                </a:cxn>
                <a:cxn ang="0">
                  <a:pos x="2472" y="311"/>
                </a:cxn>
              </a:cxnLst>
              <a:rect l="0" t="0" r="r" b="b"/>
              <a:pathLst>
                <a:path w="2472" h="693">
                  <a:moveTo>
                    <a:pt x="2274" y="230"/>
                  </a:moveTo>
                  <a:lnTo>
                    <a:pt x="2262" y="14"/>
                  </a:lnTo>
                  <a:lnTo>
                    <a:pt x="2262" y="14"/>
                  </a:lnTo>
                  <a:lnTo>
                    <a:pt x="2206" y="51"/>
                  </a:lnTo>
                  <a:lnTo>
                    <a:pt x="2147" y="87"/>
                  </a:lnTo>
                  <a:lnTo>
                    <a:pt x="2088" y="120"/>
                  </a:lnTo>
                  <a:lnTo>
                    <a:pt x="2029" y="151"/>
                  </a:lnTo>
                  <a:lnTo>
                    <a:pt x="1967" y="179"/>
                  </a:lnTo>
                  <a:lnTo>
                    <a:pt x="1906" y="205"/>
                  </a:lnTo>
                  <a:lnTo>
                    <a:pt x="1842" y="229"/>
                  </a:lnTo>
                  <a:lnTo>
                    <a:pt x="1779" y="249"/>
                  </a:lnTo>
                  <a:lnTo>
                    <a:pt x="1715" y="267"/>
                  </a:lnTo>
                  <a:lnTo>
                    <a:pt x="1650" y="284"/>
                  </a:lnTo>
                  <a:lnTo>
                    <a:pt x="1583" y="298"/>
                  </a:lnTo>
                  <a:lnTo>
                    <a:pt x="1518" y="309"/>
                  </a:lnTo>
                  <a:lnTo>
                    <a:pt x="1449" y="319"/>
                  </a:lnTo>
                  <a:lnTo>
                    <a:pt x="1383" y="325"/>
                  </a:lnTo>
                  <a:lnTo>
                    <a:pt x="1314" y="328"/>
                  </a:lnTo>
                  <a:lnTo>
                    <a:pt x="1246" y="330"/>
                  </a:lnTo>
                  <a:lnTo>
                    <a:pt x="1246" y="330"/>
                  </a:lnTo>
                  <a:lnTo>
                    <a:pt x="1176" y="328"/>
                  </a:lnTo>
                  <a:lnTo>
                    <a:pt x="1106" y="323"/>
                  </a:lnTo>
                  <a:lnTo>
                    <a:pt x="1038" y="317"/>
                  </a:lnTo>
                  <a:lnTo>
                    <a:pt x="970" y="308"/>
                  </a:lnTo>
                  <a:lnTo>
                    <a:pt x="901" y="297"/>
                  </a:lnTo>
                  <a:lnTo>
                    <a:pt x="834" y="281"/>
                  </a:lnTo>
                  <a:lnTo>
                    <a:pt x="768" y="266"/>
                  </a:lnTo>
                  <a:lnTo>
                    <a:pt x="702" y="246"/>
                  </a:lnTo>
                  <a:lnTo>
                    <a:pt x="637" y="224"/>
                  </a:lnTo>
                  <a:lnTo>
                    <a:pt x="573" y="199"/>
                  </a:lnTo>
                  <a:lnTo>
                    <a:pt x="510" y="173"/>
                  </a:lnTo>
                  <a:lnTo>
                    <a:pt x="448" y="143"/>
                  </a:lnTo>
                  <a:lnTo>
                    <a:pt x="387" y="110"/>
                  </a:lnTo>
                  <a:lnTo>
                    <a:pt x="326" y="76"/>
                  </a:lnTo>
                  <a:lnTo>
                    <a:pt x="269" y="41"/>
                  </a:lnTo>
                  <a:lnTo>
                    <a:pt x="210" y="2"/>
                  </a:lnTo>
                  <a:lnTo>
                    <a:pt x="210" y="2"/>
                  </a:lnTo>
                  <a:lnTo>
                    <a:pt x="210" y="0"/>
                  </a:lnTo>
                  <a:lnTo>
                    <a:pt x="11" y="83"/>
                  </a:lnTo>
                  <a:lnTo>
                    <a:pt x="0" y="297"/>
                  </a:lnTo>
                  <a:lnTo>
                    <a:pt x="2" y="297"/>
                  </a:lnTo>
                  <a:lnTo>
                    <a:pt x="2" y="297"/>
                  </a:lnTo>
                  <a:lnTo>
                    <a:pt x="2" y="297"/>
                  </a:lnTo>
                  <a:lnTo>
                    <a:pt x="70" y="345"/>
                  </a:lnTo>
                  <a:lnTo>
                    <a:pt x="142" y="389"/>
                  </a:lnTo>
                  <a:lnTo>
                    <a:pt x="213" y="430"/>
                  </a:lnTo>
                  <a:lnTo>
                    <a:pt x="286" y="468"/>
                  </a:lnTo>
                  <a:lnTo>
                    <a:pt x="362" y="503"/>
                  </a:lnTo>
                  <a:lnTo>
                    <a:pt x="437" y="536"/>
                  </a:lnTo>
                  <a:lnTo>
                    <a:pt x="514" y="566"/>
                  </a:lnTo>
                  <a:lnTo>
                    <a:pt x="592" y="592"/>
                  </a:lnTo>
                  <a:lnTo>
                    <a:pt x="671" y="615"/>
                  </a:lnTo>
                  <a:lnTo>
                    <a:pt x="752" y="636"/>
                  </a:lnTo>
                  <a:lnTo>
                    <a:pt x="833" y="653"/>
                  </a:lnTo>
                  <a:lnTo>
                    <a:pt x="914" y="667"/>
                  </a:lnTo>
                  <a:lnTo>
                    <a:pt x="996" y="677"/>
                  </a:lnTo>
                  <a:lnTo>
                    <a:pt x="1078" y="685"/>
                  </a:lnTo>
                  <a:lnTo>
                    <a:pt x="1162" y="691"/>
                  </a:lnTo>
                  <a:lnTo>
                    <a:pt x="1246" y="693"/>
                  </a:lnTo>
                  <a:lnTo>
                    <a:pt x="1246" y="693"/>
                  </a:lnTo>
                  <a:lnTo>
                    <a:pt x="1328" y="691"/>
                  </a:lnTo>
                  <a:lnTo>
                    <a:pt x="1411" y="687"/>
                  </a:lnTo>
                  <a:lnTo>
                    <a:pt x="1491" y="679"/>
                  </a:lnTo>
                  <a:lnTo>
                    <a:pt x="1572" y="668"/>
                  </a:lnTo>
                  <a:lnTo>
                    <a:pt x="1653" y="654"/>
                  </a:lnTo>
                  <a:lnTo>
                    <a:pt x="1732" y="637"/>
                  </a:lnTo>
                  <a:lnTo>
                    <a:pt x="1811" y="618"/>
                  </a:lnTo>
                  <a:lnTo>
                    <a:pt x="1889" y="595"/>
                  </a:lnTo>
                  <a:lnTo>
                    <a:pt x="1965" y="570"/>
                  </a:lnTo>
                  <a:lnTo>
                    <a:pt x="2041" y="541"/>
                  </a:lnTo>
                  <a:lnTo>
                    <a:pt x="2116" y="510"/>
                  </a:lnTo>
                  <a:lnTo>
                    <a:pt x="2189" y="476"/>
                  </a:lnTo>
                  <a:lnTo>
                    <a:pt x="2262" y="438"/>
                  </a:lnTo>
                  <a:lnTo>
                    <a:pt x="2333" y="399"/>
                  </a:lnTo>
                  <a:lnTo>
                    <a:pt x="2403" y="356"/>
                  </a:lnTo>
                  <a:lnTo>
                    <a:pt x="2472" y="311"/>
                  </a:lnTo>
                  <a:lnTo>
                    <a:pt x="2274" y="230"/>
                  </a:lnTo>
                  <a:close/>
                </a:path>
              </a:pathLst>
            </a:custGeom>
            <a:solidFill>
              <a:srgbClr val="8064A2">
                <a:lumMod val="75000"/>
              </a:srgbClr>
            </a:solidFill>
            <a:ln w="9525">
              <a:solidFill>
                <a:sysClr val="windowText" lastClr="000000"/>
              </a:solidFill>
              <a:round/>
              <a:headEnd/>
              <a:tailEnd/>
            </a:ln>
            <a:effectLst/>
          </p:spPr>
          <p:txBody>
            <a:bodyPr vert="horz" wrap="square" lIns="80682" tIns="40341" rIns="80682" bIns="4034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cs typeface="Times New Roman" panose="02020603050405020304" pitchFamily="18" charset="0"/>
              </a:endParaRPr>
            </a:p>
          </p:txBody>
        </p:sp>
        <p:sp>
          <p:nvSpPr>
            <p:cNvPr id="33" name="Freeform 8">
              <a:extLst>
                <a:ext uri="{FF2B5EF4-FFF2-40B4-BE49-F238E27FC236}">
                  <a16:creationId xmlns:a16="http://schemas.microsoft.com/office/drawing/2014/main" id="{57E41FA9-3DC3-9A8E-6B25-5C5E950F4EAE}"/>
                </a:ext>
              </a:extLst>
            </p:cNvPr>
            <p:cNvSpPr>
              <a:spLocks/>
            </p:cNvSpPr>
            <p:nvPr/>
          </p:nvSpPr>
          <p:spPr bwMode="auto">
            <a:xfrm>
              <a:off x="-2148840" y="2706073"/>
              <a:ext cx="1092833" cy="2473155"/>
            </a:xfrm>
            <a:custGeom>
              <a:avLst/>
              <a:gdLst/>
              <a:ahLst/>
              <a:cxnLst>
                <a:cxn ang="0">
                  <a:pos x="363" y="741"/>
                </a:cxn>
                <a:cxn ang="0">
                  <a:pos x="368" y="595"/>
                </a:cxn>
                <a:cxn ang="0">
                  <a:pos x="387" y="451"/>
                </a:cxn>
                <a:cxn ang="0">
                  <a:pos x="416" y="308"/>
                </a:cxn>
                <a:cxn ang="0">
                  <a:pos x="457" y="168"/>
                </a:cxn>
                <a:cxn ang="0">
                  <a:pos x="322" y="0"/>
                </a:cxn>
                <a:cxn ang="0">
                  <a:pos x="113" y="52"/>
                </a:cxn>
                <a:cxn ang="0">
                  <a:pos x="113" y="52"/>
                </a:cxn>
                <a:cxn ang="0">
                  <a:pos x="64" y="219"/>
                </a:cxn>
                <a:cxn ang="0">
                  <a:pos x="28" y="392"/>
                </a:cxn>
                <a:cxn ang="0">
                  <a:pos x="8" y="566"/>
                </a:cxn>
                <a:cxn ang="0">
                  <a:pos x="0" y="741"/>
                </a:cxn>
                <a:cxn ang="0">
                  <a:pos x="2" y="806"/>
                </a:cxn>
                <a:cxn ang="0">
                  <a:pos x="9" y="934"/>
                </a:cxn>
                <a:cxn ang="0">
                  <a:pos x="23" y="1061"/>
                </a:cxn>
                <a:cxn ang="0">
                  <a:pos x="47" y="1185"/>
                </a:cxn>
                <a:cxn ang="0">
                  <a:pos x="76" y="1310"/>
                </a:cxn>
                <a:cxn ang="0">
                  <a:pos x="113" y="1429"/>
                </a:cxn>
                <a:cxn ang="0">
                  <a:pos x="157" y="1549"/>
                </a:cxn>
                <a:cxn ang="0">
                  <a:pos x="207" y="1664"/>
                </a:cxn>
                <a:cxn ang="0">
                  <a:pos x="264" y="1776"/>
                </a:cxn>
                <a:cxn ang="0">
                  <a:pos x="328" y="1885"/>
                </a:cxn>
                <a:cxn ang="0">
                  <a:pos x="398" y="1990"/>
                </a:cxn>
                <a:cxn ang="0">
                  <a:pos x="474" y="2091"/>
                </a:cxn>
                <a:cxn ang="0">
                  <a:pos x="556" y="2187"/>
                </a:cxn>
                <a:cxn ang="0">
                  <a:pos x="643" y="2279"/>
                </a:cxn>
                <a:cxn ang="0">
                  <a:pos x="736" y="2366"/>
                </a:cxn>
                <a:cxn ang="0">
                  <a:pos x="836" y="2447"/>
                </a:cxn>
                <a:cxn ang="0">
                  <a:pos x="898" y="2273"/>
                </a:cxn>
                <a:cxn ang="0">
                  <a:pos x="1098" y="2191"/>
                </a:cxn>
                <a:cxn ang="0">
                  <a:pos x="1013" y="2125"/>
                </a:cxn>
                <a:cxn ang="0">
                  <a:pos x="933" y="2055"/>
                </a:cxn>
                <a:cxn ang="0">
                  <a:pos x="859" y="1981"/>
                </a:cxn>
                <a:cxn ang="0">
                  <a:pos x="789" y="1902"/>
                </a:cxn>
                <a:cxn ang="0">
                  <a:pos x="722" y="1819"/>
                </a:cxn>
                <a:cxn ang="0">
                  <a:pos x="663" y="1734"/>
                </a:cxn>
                <a:cxn ang="0">
                  <a:pos x="607" y="1645"/>
                </a:cxn>
                <a:cxn ang="0">
                  <a:pos x="558" y="1554"/>
                </a:cxn>
                <a:cxn ang="0">
                  <a:pos x="513" y="1459"/>
                </a:cxn>
                <a:cxn ang="0">
                  <a:pos x="474" y="1363"/>
                </a:cxn>
                <a:cxn ang="0">
                  <a:pos x="441" y="1263"/>
                </a:cxn>
                <a:cxn ang="0">
                  <a:pos x="413" y="1162"/>
                </a:cxn>
                <a:cxn ang="0">
                  <a:pos x="391" y="1058"/>
                </a:cxn>
                <a:cxn ang="0">
                  <a:pos x="376" y="954"/>
                </a:cxn>
                <a:cxn ang="0">
                  <a:pos x="367" y="848"/>
                </a:cxn>
                <a:cxn ang="0">
                  <a:pos x="363" y="741"/>
                </a:cxn>
              </a:cxnLst>
              <a:rect l="0" t="0" r="r" b="b"/>
              <a:pathLst>
                <a:path w="1098" h="2486">
                  <a:moveTo>
                    <a:pt x="363" y="741"/>
                  </a:moveTo>
                  <a:lnTo>
                    <a:pt x="363" y="741"/>
                  </a:lnTo>
                  <a:lnTo>
                    <a:pt x="365" y="668"/>
                  </a:lnTo>
                  <a:lnTo>
                    <a:pt x="368" y="595"/>
                  </a:lnTo>
                  <a:lnTo>
                    <a:pt x="376" y="522"/>
                  </a:lnTo>
                  <a:lnTo>
                    <a:pt x="387" y="451"/>
                  </a:lnTo>
                  <a:lnTo>
                    <a:pt x="399" y="379"/>
                  </a:lnTo>
                  <a:lnTo>
                    <a:pt x="416" y="308"/>
                  </a:lnTo>
                  <a:lnTo>
                    <a:pt x="435" y="238"/>
                  </a:lnTo>
                  <a:lnTo>
                    <a:pt x="457" y="168"/>
                  </a:lnTo>
                  <a:lnTo>
                    <a:pt x="457" y="166"/>
                  </a:lnTo>
                  <a:lnTo>
                    <a:pt x="322" y="0"/>
                  </a:lnTo>
                  <a:lnTo>
                    <a:pt x="113" y="52"/>
                  </a:lnTo>
                  <a:lnTo>
                    <a:pt x="113" y="52"/>
                  </a:lnTo>
                  <a:lnTo>
                    <a:pt x="113" y="52"/>
                  </a:lnTo>
                  <a:lnTo>
                    <a:pt x="113" y="52"/>
                  </a:lnTo>
                  <a:lnTo>
                    <a:pt x="87" y="135"/>
                  </a:lnTo>
                  <a:lnTo>
                    <a:pt x="64" y="219"/>
                  </a:lnTo>
                  <a:lnTo>
                    <a:pt x="43" y="305"/>
                  </a:lnTo>
                  <a:lnTo>
                    <a:pt x="28" y="392"/>
                  </a:lnTo>
                  <a:lnTo>
                    <a:pt x="16" y="479"/>
                  </a:lnTo>
                  <a:lnTo>
                    <a:pt x="8" y="566"/>
                  </a:lnTo>
                  <a:lnTo>
                    <a:pt x="2" y="653"/>
                  </a:lnTo>
                  <a:lnTo>
                    <a:pt x="0" y="741"/>
                  </a:lnTo>
                  <a:lnTo>
                    <a:pt x="0" y="741"/>
                  </a:lnTo>
                  <a:lnTo>
                    <a:pt x="2" y="806"/>
                  </a:lnTo>
                  <a:lnTo>
                    <a:pt x="3" y="870"/>
                  </a:lnTo>
                  <a:lnTo>
                    <a:pt x="9" y="934"/>
                  </a:lnTo>
                  <a:lnTo>
                    <a:pt x="16" y="998"/>
                  </a:lnTo>
                  <a:lnTo>
                    <a:pt x="23" y="1061"/>
                  </a:lnTo>
                  <a:lnTo>
                    <a:pt x="34" y="1123"/>
                  </a:lnTo>
                  <a:lnTo>
                    <a:pt x="47" y="1185"/>
                  </a:lnTo>
                  <a:lnTo>
                    <a:pt x="61" y="1248"/>
                  </a:lnTo>
                  <a:lnTo>
                    <a:pt x="76" y="1310"/>
                  </a:lnTo>
                  <a:lnTo>
                    <a:pt x="93" y="1370"/>
                  </a:lnTo>
                  <a:lnTo>
                    <a:pt x="113" y="1429"/>
                  </a:lnTo>
                  <a:lnTo>
                    <a:pt x="134" y="1490"/>
                  </a:lnTo>
                  <a:lnTo>
                    <a:pt x="157" y="1549"/>
                  </a:lnTo>
                  <a:lnTo>
                    <a:pt x="182" y="1606"/>
                  </a:lnTo>
                  <a:lnTo>
                    <a:pt x="207" y="1664"/>
                  </a:lnTo>
                  <a:lnTo>
                    <a:pt x="235" y="1720"/>
                  </a:lnTo>
                  <a:lnTo>
                    <a:pt x="264" y="1776"/>
                  </a:lnTo>
                  <a:lnTo>
                    <a:pt x="295" y="1830"/>
                  </a:lnTo>
                  <a:lnTo>
                    <a:pt x="328" y="1885"/>
                  </a:lnTo>
                  <a:lnTo>
                    <a:pt x="362" y="1937"/>
                  </a:lnTo>
                  <a:lnTo>
                    <a:pt x="398" y="1990"/>
                  </a:lnTo>
                  <a:lnTo>
                    <a:pt x="435" y="2040"/>
                  </a:lnTo>
                  <a:lnTo>
                    <a:pt x="474" y="2091"/>
                  </a:lnTo>
                  <a:lnTo>
                    <a:pt x="514" y="2139"/>
                  </a:lnTo>
                  <a:lnTo>
                    <a:pt x="556" y="2187"/>
                  </a:lnTo>
                  <a:lnTo>
                    <a:pt x="598" y="2234"/>
                  </a:lnTo>
                  <a:lnTo>
                    <a:pt x="643" y="2279"/>
                  </a:lnTo>
                  <a:lnTo>
                    <a:pt x="690" y="2323"/>
                  </a:lnTo>
                  <a:lnTo>
                    <a:pt x="736" y="2366"/>
                  </a:lnTo>
                  <a:lnTo>
                    <a:pt x="786" y="2408"/>
                  </a:lnTo>
                  <a:lnTo>
                    <a:pt x="836" y="2447"/>
                  </a:lnTo>
                  <a:lnTo>
                    <a:pt x="887" y="2486"/>
                  </a:lnTo>
                  <a:lnTo>
                    <a:pt x="898" y="2273"/>
                  </a:lnTo>
                  <a:lnTo>
                    <a:pt x="1098" y="2191"/>
                  </a:lnTo>
                  <a:lnTo>
                    <a:pt x="1098" y="2191"/>
                  </a:lnTo>
                  <a:lnTo>
                    <a:pt x="1055" y="2158"/>
                  </a:lnTo>
                  <a:lnTo>
                    <a:pt x="1013" y="2125"/>
                  </a:lnTo>
                  <a:lnTo>
                    <a:pt x="972" y="2091"/>
                  </a:lnTo>
                  <a:lnTo>
                    <a:pt x="933" y="2055"/>
                  </a:lnTo>
                  <a:lnTo>
                    <a:pt x="896" y="2018"/>
                  </a:lnTo>
                  <a:lnTo>
                    <a:pt x="859" y="1981"/>
                  </a:lnTo>
                  <a:lnTo>
                    <a:pt x="823" y="1942"/>
                  </a:lnTo>
                  <a:lnTo>
                    <a:pt x="789" y="1902"/>
                  </a:lnTo>
                  <a:lnTo>
                    <a:pt x="755" y="1861"/>
                  </a:lnTo>
                  <a:lnTo>
                    <a:pt x="722" y="1819"/>
                  </a:lnTo>
                  <a:lnTo>
                    <a:pt x="693" y="1777"/>
                  </a:lnTo>
                  <a:lnTo>
                    <a:pt x="663" y="1734"/>
                  </a:lnTo>
                  <a:lnTo>
                    <a:pt x="634" y="1690"/>
                  </a:lnTo>
                  <a:lnTo>
                    <a:pt x="607" y="1645"/>
                  </a:lnTo>
                  <a:lnTo>
                    <a:pt x="582" y="1600"/>
                  </a:lnTo>
                  <a:lnTo>
                    <a:pt x="558" y="1554"/>
                  </a:lnTo>
                  <a:lnTo>
                    <a:pt x="534" y="1507"/>
                  </a:lnTo>
                  <a:lnTo>
                    <a:pt x="513" y="1459"/>
                  </a:lnTo>
                  <a:lnTo>
                    <a:pt x="492" y="1411"/>
                  </a:lnTo>
                  <a:lnTo>
                    <a:pt x="474" y="1363"/>
                  </a:lnTo>
                  <a:lnTo>
                    <a:pt x="457" y="1313"/>
                  </a:lnTo>
                  <a:lnTo>
                    <a:pt x="441" y="1263"/>
                  </a:lnTo>
                  <a:lnTo>
                    <a:pt x="426" y="1213"/>
                  </a:lnTo>
                  <a:lnTo>
                    <a:pt x="413" y="1162"/>
                  </a:lnTo>
                  <a:lnTo>
                    <a:pt x="401" y="1111"/>
                  </a:lnTo>
                  <a:lnTo>
                    <a:pt x="391" y="1058"/>
                  </a:lnTo>
                  <a:lnTo>
                    <a:pt x="382" y="1007"/>
                  </a:lnTo>
                  <a:lnTo>
                    <a:pt x="376" y="954"/>
                  </a:lnTo>
                  <a:lnTo>
                    <a:pt x="370" y="901"/>
                  </a:lnTo>
                  <a:lnTo>
                    <a:pt x="367" y="848"/>
                  </a:lnTo>
                  <a:lnTo>
                    <a:pt x="363" y="796"/>
                  </a:lnTo>
                  <a:lnTo>
                    <a:pt x="363" y="741"/>
                  </a:lnTo>
                  <a:lnTo>
                    <a:pt x="363" y="741"/>
                  </a:lnTo>
                  <a:close/>
                </a:path>
              </a:pathLst>
            </a:custGeom>
            <a:solidFill>
              <a:srgbClr val="EEECE1">
                <a:lumMod val="50000"/>
              </a:srgbClr>
            </a:solidFill>
            <a:ln w="9525">
              <a:solidFill>
                <a:sysClr val="windowText" lastClr="000000"/>
              </a:solidFill>
              <a:round/>
              <a:headEnd/>
              <a:tailEnd/>
            </a:ln>
            <a:effectLst/>
          </p:spPr>
          <p:txBody>
            <a:bodyPr vert="horz" wrap="square" lIns="80682" tIns="40341" rIns="80682" bIns="4034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cs typeface="Times New Roman" panose="02020603050405020304" pitchFamily="18" charset="0"/>
              </a:endParaRPr>
            </a:p>
          </p:txBody>
        </p:sp>
        <p:sp>
          <p:nvSpPr>
            <p:cNvPr id="34" name="Freeform 9">
              <a:extLst>
                <a:ext uri="{FF2B5EF4-FFF2-40B4-BE49-F238E27FC236}">
                  <a16:creationId xmlns:a16="http://schemas.microsoft.com/office/drawing/2014/main" id="{F27B3182-EBFC-1E07-FE24-D5027E70F281}"/>
                </a:ext>
              </a:extLst>
            </p:cNvPr>
            <p:cNvSpPr>
              <a:spLocks/>
            </p:cNvSpPr>
            <p:nvPr/>
          </p:nvSpPr>
          <p:spPr bwMode="auto">
            <a:xfrm>
              <a:off x="-2023433" y="1295400"/>
              <a:ext cx="2137891" cy="1540997"/>
            </a:xfrm>
            <a:custGeom>
              <a:avLst/>
              <a:gdLst/>
              <a:ahLst/>
              <a:cxnLst>
                <a:cxn ang="0">
                  <a:pos x="2033" y="0"/>
                </a:cxn>
                <a:cxn ang="0">
                  <a:pos x="2033" y="0"/>
                </a:cxn>
                <a:cxn ang="0">
                  <a:pos x="1864" y="6"/>
                </a:cxn>
                <a:cxn ang="0">
                  <a:pos x="1696" y="26"/>
                </a:cxn>
                <a:cxn ang="0">
                  <a:pos x="1533" y="59"/>
                </a:cxn>
                <a:cxn ang="0">
                  <a:pos x="1373" y="104"/>
                </a:cxn>
                <a:cxn ang="0">
                  <a:pos x="1218" y="160"/>
                </a:cxn>
                <a:cxn ang="0">
                  <a:pos x="1068" y="227"/>
                </a:cxn>
                <a:cxn ang="0">
                  <a:pos x="926" y="306"/>
                </a:cxn>
                <a:cxn ang="0">
                  <a:pos x="789" y="395"/>
                </a:cxn>
                <a:cxn ang="0">
                  <a:pos x="658" y="494"/>
                </a:cxn>
                <a:cxn ang="0">
                  <a:pos x="537" y="603"/>
                </a:cxn>
                <a:cxn ang="0">
                  <a:pos x="422" y="721"/>
                </a:cxn>
                <a:cxn ang="0">
                  <a:pos x="318" y="847"/>
                </a:cxn>
                <a:cxn ang="0">
                  <a:pos x="223" y="982"/>
                </a:cxn>
                <a:cxn ang="0">
                  <a:pos x="138" y="1125"/>
                </a:cxn>
                <a:cxn ang="0">
                  <a:pos x="63" y="1275"/>
                </a:cxn>
                <a:cxn ang="0">
                  <a:pos x="0" y="1432"/>
                </a:cxn>
                <a:cxn ang="0">
                  <a:pos x="343" y="1549"/>
                </a:cxn>
                <a:cxn ang="0">
                  <a:pos x="369" y="1483"/>
                </a:cxn>
                <a:cxn ang="0">
                  <a:pos x="427" y="1355"/>
                </a:cxn>
                <a:cxn ang="0">
                  <a:pos x="494" y="1233"/>
                </a:cxn>
                <a:cxn ang="0">
                  <a:pos x="568" y="1118"/>
                </a:cxn>
                <a:cxn ang="0">
                  <a:pos x="652" y="1010"/>
                </a:cxn>
                <a:cxn ang="0">
                  <a:pos x="742" y="909"/>
                </a:cxn>
                <a:cxn ang="0">
                  <a:pos x="840" y="816"/>
                </a:cxn>
                <a:cxn ang="0">
                  <a:pos x="946" y="730"/>
                </a:cxn>
                <a:cxn ang="0">
                  <a:pos x="1056" y="651"/>
                </a:cxn>
                <a:cxn ang="0">
                  <a:pos x="1173" y="583"/>
                </a:cxn>
                <a:cxn ang="0">
                  <a:pos x="1294" y="522"/>
                </a:cxn>
                <a:cxn ang="0">
                  <a:pos x="1421" y="471"/>
                </a:cxn>
                <a:cxn ang="0">
                  <a:pos x="1551" y="429"/>
                </a:cxn>
                <a:cxn ang="0">
                  <a:pos x="1685" y="398"/>
                </a:cxn>
                <a:cxn ang="0">
                  <a:pos x="1822" y="376"/>
                </a:cxn>
                <a:cxn ang="0">
                  <a:pos x="1963" y="365"/>
                </a:cxn>
                <a:cxn ang="0">
                  <a:pos x="2033" y="363"/>
                </a:cxn>
                <a:cxn ang="0">
                  <a:pos x="2148" y="182"/>
                </a:cxn>
              </a:cxnLst>
              <a:rect l="0" t="0" r="r" b="b"/>
              <a:pathLst>
                <a:path w="2148" h="1549">
                  <a:moveTo>
                    <a:pt x="2035" y="0"/>
                  </a:moveTo>
                  <a:lnTo>
                    <a:pt x="2033" y="0"/>
                  </a:lnTo>
                  <a:lnTo>
                    <a:pt x="2033" y="0"/>
                  </a:lnTo>
                  <a:lnTo>
                    <a:pt x="2033" y="0"/>
                  </a:lnTo>
                  <a:lnTo>
                    <a:pt x="1948" y="2"/>
                  </a:lnTo>
                  <a:lnTo>
                    <a:pt x="1864" y="6"/>
                  </a:lnTo>
                  <a:lnTo>
                    <a:pt x="1778" y="16"/>
                  </a:lnTo>
                  <a:lnTo>
                    <a:pt x="1696" y="26"/>
                  </a:lnTo>
                  <a:lnTo>
                    <a:pt x="1614" y="42"/>
                  </a:lnTo>
                  <a:lnTo>
                    <a:pt x="1533" y="59"/>
                  </a:lnTo>
                  <a:lnTo>
                    <a:pt x="1452" y="79"/>
                  </a:lnTo>
                  <a:lnTo>
                    <a:pt x="1373" y="104"/>
                  </a:lnTo>
                  <a:lnTo>
                    <a:pt x="1295" y="130"/>
                  </a:lnTo>
                  <a:lnTo>
                    <a:pt x="1218" y="160"/>
                  </a:lnTo>
                  <a:lnTo>
                    <a:pt x="1143" y="193"/>
                  </a:lnTo>
                  <a:lnTo>
                    <a:pt x="1068" y="227"/>
                  </a:lnTo>
                  <a:lnTo>
                    <a:pt x="995" y="266"/>
                  </a:lnTo>
                  <a:lnTo>
                    <a:pt x="926" y="306"/>
                  </a:lnTo>
                  <a:lnTo>
                    <a:pt x="856" y="350"/>
                  </a:lnTo>
                  <a:lnTo>
                    <a:pt x="789" y="395"/>
                  </a:lnTo>
                  <a:lnTo>
                    <a:pt x="722" y="443"/>
                  </a:lnTo>
                  <a:lnTo>
                    <a:pt x="658" y="494"/>
                  </a:lnTo>
                  <a:lnTo>
                    <a:pt x="596" y="547"/>
                  </a:lnTo>
                  <a:lnTo>
                    <a:pt x="537" y="603"/>
                  </a:lnTo>
                  <a:lnTo>
                    <a:pt x="478" y="660"/>
                  </a:lnTo>
                  <a:lnTo>
                    <a:pt x="422" y="721"/>
                  </a:lnTo>
                  <a:lnTo>
                    <a:pt x="369" y="783"/>
                  </a:lnTo>
                  <a:lnTo>
                    <a:pt x="318" y="847"/>
                  </a:lnTo>
                  <a:lnTo>
                    <a:pt x="270" y="913"/>
                  </a:lnTo>
                  <a:lnTo>
                    <a:pt x="223" y="982"/>
                  </a:lnTo>
                  <a:lnTo>
                    <a:pt x="178" y="1052"/>
                  </a:lnTo>
                  <a:lnTo>
                    <a:pt x="138" y="1125"/>
                  </a:lnTo>
                  <a:lnTo>
                    <a:pt x="99" y="1199"/>
                  </a:lnTo>
                  <a:lnTo>
                    <a:pt x="63" y="1275"/>
                  </a:lnTo>
                  <a:lnTo>
                    <a:pt x="29" y="1353"/>
                  </a:lnTo>
                  <a:lnTo>
                    <a:pt x="0" y="1432"/>
                  </a:lnTo>
                  <a:lnTo>
                    <a:pt x="208" y="1383"/>
                  </a:lnTo>
                  <a:lnTo>
                    <a:pt x="343" y="1549"/>
                  </a:lnTo>
                  <a:lnTo>
                    <a:pt x="343" y="1549"/>
                  </a:lnTo>
                  <a:lnTo>
                    <a:pt x="369" y="1483"/>
                  </a:lnTo>
                  <a:lnTo>
                    <a:pt x="396" y="1418"/>
                  </a:lnTo>
                  <a:lnTo>
                    <a:pt x="427" y="1355"/>
                  </a:lnTo>
                  <a:lnTo>
                    <a:pt x="460" y="1294"/>
                  </a:lnTo>
                  <a:lnTo>
                    <a:pt x="494" y="1233"/>
                  </a:lnTo>
                  <a:lnTo>
                    <a:pt x="529" y="1176"/>
                  </a:lnTo>
                  <a:lnTo>
                    <a:pt x="568" y="1118"/>
                  </a:lnTo>
                  <a:lnTo>
                    <a:pt x="609" y="1064"/>
                  </a:lnTo>
                  <a:lnTo>
                    <a:pt x="652" y="1010"/>
                  </a:lnTo>
                  <a:lnTo>
                    <a:pt x="697" y="958"/>
                  </a:lnTo>
                  <a:lnTo>
                    <a:pt x="742" y="909"/>
                  </a:lnTo>
                  <a:lnTo>
                    <a:pt x="790" y="861"/>
                  </a:lnTo>
                  <a:lnTo>
                    <a:pt x="840" y="816"/>
                  </a:lnTo>
                  <a:lnTo>
                    <a:pt x="893" y="772"/>
                  </a:lnTo>
                  <a:lnTo>
                    <a:pt x="946" y="730"/>
                  </a:lnTo>
                  <a:lnTo>
                    <a:pt x="1000" y="690"/>
                  </a:lnTo>
                  <a:lnTo>
                    <a:pt x="1056" y="651"/>
                  </a:lnTo>
                  <a:lnTo>
                    <a:pt x="1113" y="615"/>
                  </a:lnTo>
                  <a:lnTo>
                    <a:pt x="1173" y="583"/>
                  </a:lnTo>
                  <a:lnTo>
                    <a:pt x="1233" y="551"/>
                  </a:lnTo>
                  <a:lnTo>
                    <a:pt x="1294" y="522"/>
                  </a:lnTo>
                  <a:lnTo>
                    <a:pt x="1357" y="496"/>
                  </a:lnTo>
                  <a:lnTo>
                    <a:pt x="1421" y="471"/>
                  </a:lnTo>
                  <a:lnTo>
                    <a:pt x="1485" y="449"/>
                  </a:lnTo>
                  <a:lnTo>
                    <a:pt x="1551" y="429"/>
                  </a:lnTo>
                  <a:lnTo>
                    <a:pt x="1617" y="412"/>
                  </a:lnTo>
                  <a:lnTo>
                    <a:pt x="1685" y="398"/>
                  </a:lnTo>
                  <a:lnTo>
                    <a:pt x="1753" y="385"/>
                  </a:lnTo>
                  <a:lnTo>
                    <a:pt x="1822" y="376"/>
                  </a:lnTo>
                  <a:lnTo>
                    <a:pt x="1892" y="368"/>
                  </a:lnTo>
                  <a:lnTo>
                    <a:pt x="1963" y="365"/>
                  </a:lnTo>
                  <a:lnTo>
                    <a:pt x="2033" y="363"/>
                  </a:lnTo>
                  <a:lnTo>
                    <a:pt x="2033" y="363"/>
                  </a:lnTo>
                  <a:lnTo>
                    <a:pt x="2035" y="363"/>
                  </a:lnTo>
                  <a:lnTo>
                    <a:pt x="2148" y="182"/>
                  </a:lnTo>
                  <a:lnTo>
                    <a:pt x="2035" y="0"/>
                  </a:lnTo>
                  <a:close/>
                </a:path>
              </a:pathLst>
            </a:custGeom>
            <a:solidFill>
              <a:srgbClr val="4E5D78"/>
            </a:solidFill>
            <a:ln w="9525">
              <a:solidFill>
                <a:sysClr val="windowText" lastClr="000000"/>
              </a:solidFill>
              <a:round/>
              <a:headEnd/>
              <a:tailEnd/>
            </a:ln>
            <a:effectLst/>
          </p:spPr>
          <p:txBody>
            <a:bodyPr vert="horz" wrap="square" lIns="80682" tIns="40341" rIns="80682" bIns="4034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cs typeface="Times New Roman" panose="02020603050405020304" pitchFamily="18" charset="0"/>
              </a:endParaRPr>
            </a:p>
          </p:txBody>
        </p:sp>
      </p:grpSp>
      <p:sp>
        <p:nvSpPr>
          <p:cNvPr id="35" name="TextBox 34">
            <a:extLst>
              <a:ext uri="{FF2B5EF4-FFF2-40B4-BE49-F238E27FC236}">
                <a16:creationId xmlns:a16="http://schemas.microsoft.com/office/drawing/2014/main" id="{99D16C59-D901-DC79-91E6-B9A1996C50D7}"/>
              </a:ext>
            </a:extLst>
          </p:cNvPr>
          <p:cNvSpPr txBox="1"/>
          <p:nvPr/>
        </p:nvSpPr>
        <p:spPr>
          <a:xfrm rot="19493352">
            <a:off x="2225004" y="3208627"/>
            <a:ext cx="1078744" cy="489534"/>
          </a:xfrm>
          <a:custGeom>
            <a:avLst/>
            <a:gdLst>
              <a:gd name="connsiteX0" fmla="*/ 0 w 2514600"/>
              <a:gd name="connsiteY0" fmla="*/ 0 h 381000"/>
              <a:gd name="connsiteX1" fmla="*/ 2514600 w 2514600"/>
              <a:gd name="connsiteY1" fmla="*/ 0 h 381000"/>
              <a:gd name="connsiteX2" fmla="*/ 2514600 w 2514600"/>
              <a:gd name="connsiteY2" fmla="*/ 381000 h 381000"/>
              <a:gd name="connsiteX3" fmla="*/ 0 w 2514600"/>
              <a:gd name="connsiteY3" fmla="*/ 381000 h 381000"/>
              <a:gd name="connsiteX4" fmla="*/ 0 w 2514600"/>
              <a:gd name="connsiteY4" fmla="*/ 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381000">
                <a:moveTo>
                  <a:pt x="0" y="0"/>
                </a:moveTo>
                <a:lnTo>
                  <a:pt x="2514600" y="0"/>
                </a:lnTo>
                <a:lnTo>
                  <a:pt x="2514600" y="381000"/>
                </a:lnTo>
                <a:lnTo>
                  <a:pt x="0" y="381000"/>
                </a:lnTo>
                <a:lnTo>
                  <a:pt x="0" y="0"/>
                </a:lnTo>
                <a:close/>
              </a:path>
            </a:pathLst>
          </a:custGeom>
          <a:noFill/>
          <a:effectLst/>
        </p:spPr>
        <p:txBody>
          <a:bodyPr wrap="square" rtlCol="0">
            <a:prstTxWarp prst="textArchUp">
              <a:avLst>
                <a:gd name="adj" fmla="val 11040272"/>
              </a:avLst>
            </a:prstTxWarp>
            <a:spAutoFit/>
          </a:bodyPr>
          <a:lstStyle/>
          <a:p>
            <a:pPr algn="ctr" defTabSz="914400"/>
            <a:r>
              <a:rPr lang="en-US" sz="1100" b="1" dirty="0">
                <a:solidFill>
                  <a:prstClr val="white"/>
                </a:solidFill>
                <a:effectLst>
                  <a:outerShdw blurRad="38100" dist="38100" dir="2700000" algn="tl">
                    <a:srgbClr val="000000">
                      <a:alpha val="43137"/>
                    </a:srgbClr>
                  </a:outerShdw>
                </a:effectLst>
                <a:cs typeface="Times New Roman" panose="02020603050405020304" pitchFamily="18" charset="0"/>
              </a:rPr>
              <a:t>Identify</a:t>
            </a:r>
          </a:p>
        </p:txBody>
      </p:sp>
      <p:sp>
        <p:nvSpPr>
          <p:cNvPr id="36" name="TextBox 35">
            <a:extLst>
              <a:ext uri="{FF2B5EF4-FFF2-40B4-BE49-F238E27FC236}">
                <a16:creationId xmlns:a16="http://schemas.microsoft.com/office/drawing/2014/main" id="{B3640BDD-BFDF-21E9-94D1-727B3181D8B6}"/>
              </a:ext>
            </a:extLst>
          </p:cNvPr>
          <p:cNvSpPr txBox="1"/>
          <p:nvPr/>
        </p:nvSpPr>
        <p:spPr>
          <a:xfrm rot="2644476">
            <a:off x="3217332" y="3284360"/>
            <a:ext cx="1138825" cy="373546"/>
          </a:xfrm>
          <a:custGeom>
            <a:avLst/>
            <a:gdLst>
              <a:gd name="connsiteX0" fmla="*/ 0 w 2514600"/>
              <a:gd name="connsiteY0" fmla="*/ 0 h 381000"/>
              <a:gd name="connsiteX1" fmla="*/ 2514600 w 2514600"/>
              <a:gd name="connsiteY1" fmla="*/ 0 h 381000"/>
              <a:gd name="connsiteX2" fmla="*/ 2514600 w 2514600"/>
              <a:gd name="connsiteY2" fmla="*/ 381000 h 381000"/>
              <a:gd name="connsiteX3" fmla="*/ 0 w 2514600"/>
              <a:gd name="connsiteY3" fmla="*/ 381000 h 381000"/>
              <a:gd name="connsiteX4" fmla="*/ 0 w 2514600"/>
              <a:gd name="connsiteY4" fmla="*/ 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381000">
                <a:moveTo>
                  <a:pt x="0" y="0"/>
                </a:moveTo>
                <a:lnTo>
                  <a:pt x="2514600" y="0"/>
                </a:lnTo>
                <a:lnTo>
                  <a:pt x="2514600" y="381000"/>
                </a:lnTo>
                <a:lnTo>
                  <a:pt x="0" y="381000"/>
                </a:lnTo>
                <a:lnTo>
                  <a:pt x="0" y="0"/>
                </a:lnTo>
                <a:close/>
              </a:path>
            </a:pathLst>
          </a:custGeom>
          <a:noFill/>
          <a:effectLst/>
        </p:spPr>
        <p:txBody>
          <a:bodyPr wrap="square" rtlCol="0">
            <a:prstTxWarp prst="textArchUp">
              <a:avLst>
                <a:gd name="adj" fmla="val 10963510"/>
              </a:avLst>
            </a:prstTxWarp>
            <a:spAutoFit/>
          </a:bodyPr>
          <a:lstStyle/>
          <a:p>
            <a:pPr algn="ctr" defTabSz="914400"/>
            <a:r>
              <a:rPr lang="en-US" sz="1100" b="1" dirty="0">
                <a:solidFill>
                  <a:prstClr val="white"/>
                </a:solidFill>
                <a:effectLst>
                  <a:outerShdw blurRad="38100" dist="38100" dir="2700000" algn="tl">
                    <a:srgbClr val="000000">
                      <a:alpha val="43137"/>
                    </a:srgbClr>
                  </a:outerShdw>
                </a:effectLst>
                <a:cs typeface="Times New Roman" panose="02020603050405020304" pitchFamily="18" charset="0"/>
              </a:rPr>
              <a:t>Assess</a:t>
            </a:r>
          </a:p>
        </p:txBody>
      </p:sp>
      <p:sp>
        <p:nvSpPr>
          <p:cNvPr id="37" name="TextBox 36">
            <a:extLst>
              <a:ext uri="{FF2B5EF4-FFF2-40B4-BE49-F238E27FC236}">
                <a16:creationId xmlns:a16="http://schemas.microsoft.com/office/drawing/2014/main" id="{DC78512C-7C83-311C-3B19-1C72357FF91C}"/>
              </a:ext>
            </a:extLst>
          </p:cNvPr>
          <p:cNvSpPr txBox="1"/>
          <p:nvPr/>
        </p:nvSpPr>
        <p:spPr>
          <a:xfrm rot="4424681">
            <a:off x="1828252" y="3804123"/>
            <a:ext cx="1671499" cy="1062708"/>
          </a:xfrm>
          <a:custGeom>
            <a:avLst/>
            <a:gdLst>
              <a:gd name="connsiteX0" fmla="*/ 0 w 2514600"/>
              <a:gd name="connsiteY0" fmla="*/ 0 h 381000"/>
              <a:gd name="connsiteX1" fmla="*/ 2514600 w 2514600"/>
              <a:gd name="connsiteY1" fmla="*/ 0 h 381000"/>
              <a:gd name="connsiteX2" fmla="*/ 2514600 w 2514600"/>
              <a:gd name="connsiteY2" fmla="*/ 381000 h 381000"/>
              <a:gd name="connsiteX3" fmla="*/ 0 w 2514600"/>
              <a:gd name="connsiteY3" fmla="*/ 381000 h 381000"/>
              <a:gd name="connsiteX4" fmla="*/ 0 w 2514600"/>
              <a:gd name="connsiteY4" fmla="*/ 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381000">
                <a:moveTo>
                  <a:pt x="0" y="0"/>
                </a:moveTo>
                <a:lnTo>
                  <a:pt x="2514600" y="0"/>
                </a:lnTo>
                <a:lnTo>
                  <a:pt x="2514600" y="381000"/>
                </a:lnTo>
                <a:lnTo>
                  <a:pt x="0" y="381000"/>
                </a:lnTo>
                <a:lnTo>
                  <a:pt x="0" y="0"/>
                </a:lnTo>
                <a:close/>
              </a:path>
            </a:pathLst>
          </a:custGeom>
          <a:noFill/>
          <a:effectLst/>
        </p:spPr>
        <p:txBody>
          <a:bodyPr wrap="square" rtlCol="0">
            <a:prstTxWarp prst="textArchDown">
              <a:avLst>
                <a:gd name="adj" fmla="val 360474"/>
              </a:avLst>
            </a:prstTxWarp>
            <a:spAutoFit/>
          </a:bodyPr>
          <a:lstStyle/>
          <a:p>
            <a:pPr algn="ctr" defTabSz="914400"/>
            <a:r>
              <a:rPr lang="en-US" sz="1100" b="1" dirty="0">
                <a:solidFill>
                  <a:prstClr val="white"/>
                </a:solidFill>
                <a:effectLst>
                  <a:outerShdw blurRad="38100" dist="38100" dir="2700000" algn="tl">
                    <a:srgbClr val="000000">
                      <a:alpha val="43137"/>
                    </a:srgbClr>
                  </a:outerShdw>
                </a:effectLst>
                <a:cs typeface="Times New Roman" panose="02020603050405020304" pitchFamily="18" charset="0"/>
              </a:rPr>
              <a:t>Supervise &amp; Evaluate</a:t>
            </a:r>
          </a:p>
        </p:txBody>
      </p:sp>
      <p:sp>
        <p:nvSpPr>
          <p:cNvPr id="38" name="TextBox 37">
            <a:extLst>
              <a:ext uri="{FF2B5EF4-FFF2-40B4-BE49-F238E27FC236}">
                <a16:creationId xmlns:a16="http://schemas.microsoft.com/office/drawing/2014/main" id="{C821BAE4-B9AB-AD9F-9DE0-D23B6452C75F}"/>
              </a:ext>
            </a:extLst>
          </p:cNvPr>
          <p:cNvSpPr txBox="1"/>
          <p:nvPr/>
        </p:nvSpPr>
        <p:spPr>
          <a:xfrm rot="17435273">
            <a:off x="3454849" y="4294014"/>
            <a:ext cx="1265879" cy="372705"/>
          </a:xfrm>
          <a:custGeom>
            <a:avLst/>
            <a:gdLst>
              <a:gd name="connsiteX0" fmla="*/ 0 w 2514600"/>
              <a:gd name="connsiteY0" fmla="*/ 0 h 381000"/>
              <a:gd name="connsiteX1" fmla="*/ 2514600 w 2514600"/>
              <a:gd name="connsiteY1" fmla="*/ 0 h 381000"/>
              <a:gd name="connsiteX2" fmla="*/ 2514600 w 2514600"/>
              <a:gd name="connsiteY2" fmla="*/ 381000 h 381000"/>
              <a:gd name="connsiteX3" fmla="*/ 0 w 2514600"/>
              <a:gd name="connsiteY3" fmla="*/ 381000 h 381000"/>
              <a:gd name="connsiteX4" fmla="*/ 0 w 2514600"/>
              <a:gd name="connsiteY4" fmla="*/ 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381000">
                <a:moveTo>
                  <a:pt x="0" y="0"/>
                </a:moveTo>
                <a:lnTo>
                  <a:pt x="2514600" y="0"/>
                </a:lnTo>
                <a:lnTo>
                  <a:pt x="2514600" y="381000"/>
                </a:lnTo>
                <a:lnTo>
                  <a:pt x="0" y="381000"/>
                </a:lnTo>
                <a:lnTo>
                  <a:pt x="0" y="0"/>
                </a:lnTo>
                <a:close/>
              </a:path>
            </a:pathLst>
          </a:custGeom>
          <a:noFill/>
          <a:effectLst/>
        </p:spPr>
        <p:txBody>
          <a:bodyPr wrap="square" rtlCol="0">
            <a:prstTxWarp prst="textArchDown">
              <a:avLst>
                <a:gd name="adj" fmla="val 21391435"/>
              </a:avLst>
            </a:prstTxWarp>
            <a:spAutoFit/>
          </a:bodyPr>
          <a:lstStyle/>
          <a:p>
            <a:pPr algn="ctr" defTabSz="914400"/>
            <a:r>
              <a:rPr lang="en-US" sz="1100" b="1" dirty="0">
                <a:solidFill>
                  <a:prstClr val="white"/>
                </a:solidFill>
                <a:effectLst>
                  <a:outerShdw blurRad="38100" dist="38100" dir="2700000" algn="tl">
                    <a:srgbClr val="000000">
                      <a:alpha val="43137"/>
                    </a:srgbClr>
                  </a:outerShdw>
                </a:effectLst>
                <a:cs typeface="Times New Roman" panose="02020603050405020304" pitchFamily="18" charset="0"/>
              </a:rPr>
              <a:t>Develop</a:t>
            </a:r>
            <a:r>
              <a:rPr lang="en-US" sz="1100" dirty="0">
                <a:solidFill>
                  <a:srgbClr val="8EB4E3"/>
                </a:solidFill>
                <a:effectLst>
                  <a:outerShdw blurRad="38100" dist="38100" dir="2700000" algn="tl">
                    <a:srgbClr val="000000">
                      <a:alpha val="43137"/>
                    </a:srgbClr>
                  </a:outerShdw>
                </a:effectLst>
                <a:cs typeface="Times New Roman" panose="02020603050405020304" pitchFamily="18" charset="0"/>
              </a:rPr>
              <a:t> </a:t>
            </a:r>
            <a:r>
              <a:rPr lang="en-US" sz="1100" b="1" dirty="0">
                <a:solidFill>
                  <a:prstClr val="white"/>
                </a:solidFill>
                <a:effectLst>
                  <a:outerShdw blurRad="38100" dist="38100" dir="2700000" algn="tl">
                    <a:srgbClr val="000000">
                      <a:alpha val="43137"/>
                    </a:srgbClr>
                  </a:outerShdw>
                </a:effectLst>
                <a:cs typeface="Times New Roman" panose="02020603050405020304" pitchFamily="18" charset="0"/>
              </a:rPr>
              <a:t>Controls</a:t>
            </a:r>
          </a:p>
        </p:txBody>
      </p:sp>
      <p:sp>
        <p:nvSpPr>
          <p:cNvPr id="39" name="TextBox 38">
            <a:extLst>
              <a:ext uri="{FF2B5EF4-FFF2-40B4-BE49-F238E27FC236}">
                <a16:creationId xmlns:a16="http://schemas.microsoft.com/office/drawing/2014/main" id="{F25BFB86-9612-7A4F-9378-8245288922CE}"/>
              </a:ext>
            </a:extLst>
          </p:cNvPr>
          <p:cNvSpPr txBox="1"/>
          <p:nvPr/>
        </p:nvSpPr>
        <p:spPr>
          <a:xfrm>
            <a:off x="2500821" y="4574793"/>
            <a:ext cx="1446824" cy="724542"/>
          </a:xfrm>
          <a:custGeom>
            <a:avLst/>
            <a:gdLst>
              <a:gd name="connsiteX0" fmla="*/ 0 w 2514600"/>
              <a:gd name="connsiteY0" fmla="*/ 0 h 381000"/>
              <a:gd name="connsiteX1" fmla="*/ 2514600 w 2514600"/>
              <a:gd name="connsiteY1" fmla="*/ 0 h 381000"/>
              <a:gd name="connsiteX2" fmla="*/ 2514600 w 2514600"/>
              <a:gd name="connsiteY2" fmla="*/ 381000 h 381000"/>
              <a:gd name="connsiteX3" fmla="*/ 0 w 2514600"/>
              <a:gd name="connsiteY3" fmla="*/ 381000 h 381000"/>
              <a:gd name="connsiteX4" fmla="*/ 0 w 2514600"/>
              <a:gd name="connsiteY4" fmla="*/ 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381000">
                <a:moveTo>
                  <a:pt x="0" y="0"/>
                </a:moveTo>
                <a:lnTo>
                  <a:pt x="2514600" y="0"/>
                </a:lnTo>
                <a:lnTo>
                  <a:pt x="2514600" y="381000"/>
                </a:lnTo>
                <a:lnTo>
                  <a:pt x="0" y="381000"/>
                </a:lnTo>
                <a:lnTo>
                  <a:pt x="0" y="0"/>
                </a:lnTo>
                <a:close/>
              </a:path>
            </a:pathLst>
          </a:custGeom>
          <a:noFill/>
          <a:effectLst/>
        </p:spPr>
        <p:txBody>
          <a:bodyPr wrap="square" rtlCol="0">
            <a:prstTxWarp prst="textArchDown">
              <a:avLst/>
            </a:prstTxWarp>
            <a:spAutoFit/>
          </a:bodyPr>
          <a:lstStyle/>
          <a:p>
            <a:pPr algn="ctr" defTabSz="914400"/>
            <a:r>
              <a:rPr lang="en-US" sz="1100" b="1" dirty="0">
                <a:solidFill>
                  <a:prstClr val="white"/>
                </a:solidFill>
                <a:effectLst>
                  <a:outerShdw blurRad="38100" dist="38100" dir="2700000" algn="tl">
                    <a:srgbClr val="000000">
                      <a:alpha val="43137"/>
                    </a:srgbClr>
                  </a:outerShdw>
                </a:effectLst>
                <a:cs typeface="Times New Roman" panose="02020603050405020304" pitchFamily="18" charset="0"/>
              </a:rPr>
              <a:t>Implement</a:t>
            </a:r>
            <a:r>
              <a:rPr lang="en-US" sz="1100" b="1" dirty="0">
                <a:solidFill>
                  <a:srgbClr val="8EB4E3"/>
                </a:solidFill>
                <a:effectLst>
                  <a:outerShdw blurRad="38100" dist="38100" dir="2700000" algn="tl">
                    <a:srgbClr val="000000">
                      <a:alpha val="43137"/>
                    </a:srgbClr>
                  </a:outerShdw>
                </a:effectLst>
                <a:cs typeface="Times New Roman" panose="02020603050405020304" pitchFamily="18" charset="0"/>
              </a:rPr>
              <a:t> </a:t>
            </a:r>
            <a:r>
              <a:rPr lang="en-US" sz="1100" b="1" dirty="0">
                <a:solidFill>
                  <a:prstClr val="white"/>
                </a:solidFill>
                <a:effectLst>
                  <a:outerShdw blurRad="38100" dist="38100" dir="2700000" algn="tl">
                    <a:srgbClr val="000000">
                      <a:alpha val="43137"/>
                    </a:srgbClr>
                  </a:outerShdw>
                </a:effectLst>
                <a:cs typeface="Times New Roman" panose="02020603050405020304" pitchFamily="18" charset="0"/>
              </a:rPr>
              <a:t>Controls</a:t>
            </a:r>
          </a:p>
        </p:txBody>
      </p:sp>
      <p:sp>
        <p:nvSpPr>
          <p:cNvPr id="40" name="TextBox 39">
            <a:extLst>
              <a:ext uri="{FF2B5EF4-FFF2-40B4-BE49-F238E27FC236}">
                <a16:creationId xmlns:a16="http://schemas.microsoft.com/office/drawing/2014/main" id="{3F69DDA5-1337-21B2-E50D-25D29B89A442}"/>
              </a:ext>
            </a:extLst>
          </p:cNvPr>
          <p:cNvSpPr txBox="1"/>
          <p:nvPr/>
        </p:nvSpPr>
        <p:spPr>
          <a:xfrm>
            <a:off x="3289898" y="1948723"/>
            <a:ext cx="1621092" cy="193515"/>
          </a:xfrm>
          <a:prstGeom prst="rect">
            <a:avLst/>
          </a:prstGeom>
          <a:noFill/>
          <a:effectLst/>
        </p:spPr>
        <p:txBody>
          <a:bodyPr wrap="square" lIns="0" rIns="0" rtlCol="0">
            <a:spAutoFit/>
          </a:bodyPr>
          <a:lstStyle/>
          <a:p>
            <a:pPr algn="ctr" defTabSz="914400">
              <a:lnSpc>
                <a:spcPts val="706"/>
              </a:lnSpc>
            </a:pPr>
            <a:r>
              <a:rPr lang="en-US" altLang="en-US" sz="800" b="1" dirty="0">
                <a:solidFill>
                  <a:prstClr val="black"/>
                </a:solidFill>
                <a:cs typeface="Times New Roman" panose="02020603050405020304" pitchFamily="18" charset="0"/>
              </a:rPr>
              <a:t>Assessment Methods</a:t>
            </a:r>
          </a:p>
        </p:txBody>
      </p:sp>
      <p:grpSp>
        <p:nvGrpSpPr>
          <p:cNvPr id="41" name="Group 40">
            <a:extLst>
              <a:ext uri="{FF2B5EF4-FFF2-40B4-BE49-F238E27FC236}">
                <a16:creationId xmlns:a16="http://schemas.microsoft.com/office/drawing/2014/main" id="{7D3207B6-665C-D045-36D5-30087EAA854A}"/>
              </a:ext>
            </a:extLst>
          </p:cNvPr>
          <p:cNvGrpSpPr/>
          <p:nvPr/>
        </p:nvGrpSpPr>
        <p:grpSpPr>
          <a:xfrm>
            <a:off x="4139415" y="6256861"/>
            <a:ext cx="534599" cy="549338"/>
            <a:chOff x="5522142" y="5923429"/>
            <a:chExt cx="645485" cy="595521"/>
          </a:xfrm>
        </p:grpSpPr>
        <p:pic>
          <p:nvPicPr>
            <p:cNvPr id="42" name="Graphic 41" descr="Scales of Justice">
              <a:extLst>
                <a:ext uri="{FF2B5EF4-FFF2-40B4-BE49-F238E27FC236}">
                  <a16:creationId xmlns:a16="http://schemas.microsoft.com/office/drawing/2014/main" id="{F7C60BA4-B0CF-623B-BCFB-2D4F3EED30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36791" y="5923429"/>
              <a:ext cx="595521" cy="595521"/>
            </a:xfrm>
            <a:prstGeom prst="rect">
              <a:avLst/>
            </a:prstGeom>
          </p:spPr>
        </p:pic>
        <p:sp>
          <p:nvSpPr>
            <p:cNvPr id="43" name="TextBox 42">
              <a:extLst>
                <a:ext uri="{FF2B5EF4-FFF2-40B4-BE49-F238E27FC236}">
                  <a16:creationId xmlns:a16="http://schemas.microsoft.com/office/drawing/2014/main" id="{ED74F355-6FF6-7092-27D4-F7B4A55BC0AA}"/>
                </a:ext>
              </a:extLst>
            </p:cNvPr>
            <p:cNvSpPr txBox="1"/>
            <p:nvPr/>
          </p:nvSpPr>
          <p:spPr>
            <a:xfrm>
              <a:off x="5522142" y="6252919"/>
              <a:ext cx="315500" cy="233556"/>
            </a:xfrm>
            <a:prstGeom prst="rect">
              <a:avLst/>
            </a:prstGeom>
            <a:noFill/>
            <a:effectLst/>
          </p:spPr>
          <p:txBody>
            <a:bodyPr wrap="square" lIns="0" rIns="0" rtlCol="0">
              <a:spAutoFit/>
            </a:bodyPr>
            <a:lstStyle/>
            <a:p>
              <a:pPr algn="ctr" defTabSz="914400"/>
              <a:r>
                <a:rPr lang="en-US" sz="800" dirty="0">
                  <a:solidFill>
                    <a:prstClr val="black"/>
                  </a:solidFill>
                  <a:cs typeface="Times New Roman" panose="02020603050405020304" pitchFamily="18" charset="0"/>
                </a:rPr>
                <a:t>Risk</a:t>
              </a:r>
            </a:p>
          </p:txBody>
        </p:sp>
        <p:sp>
          <p:nvSpPr>
            <p:cNvPr id="44" name="TextBox 43">
              <a:extLst>
                <a:ext uri="{FF2B5EF4-FFF2-40B4-BE49-F238E27FC236}">
                  <a16:creationId xmlns:a16="http://schemas.microsoft.com/office/drawing/2014/main" id="{004CF1F8-4FC6-1A99-2D58-3ECD7792C859}"/>
                </a:ext>
              </a:extLst>
            </p:cNvPr>
            <p:cNvSpPr txBox="1"/>
            <p:nvPr/>
          </p:nvSpPr>
          <p:spPr>
            <a:xfrm>
              <a:off x="5852127" y="6252919"/>
              <a:ext cx="315500" cy="233556"/>
            </a:xfrm>
            <a:prstGeom prst="rect">
              <a:avLst/>
            </a:prstGeom>
            <a:noFill/>
            <a:effectLst/>
          </p:spPr>
          <p:txBody>
            <a:bodyPr wrap="square" lIns="0" rIns="0" rtlCol="0">
              <a:spAutoFit/>
            </a:bodyPr>
            <a:lstStyle/>
            <a:p>
              <a:pPr algn="ctr" defTabSz="914400"/>
              <a:r>
                <a:rPr lang="en-US" sz="800" dirty="0">
                  <a:solidFill>
                    <a:prstClr val="black"/>
                  </a:solidFill>
                  <a:cs typeface="Times New Roman" panose="02020603050405020304" pitchFamily="18" charset="0"/>
                </a:rPr>
                <a:t>Need</a:t>
              </a:r>
            </a:p>
          </p:txBody>
        </p:sp>
      </p:grpSp>
      <p:sp>
        <p:nvSpPr>
          <p:cNvPr id="45" name="TextBox 44">
            <a:extLst>
              <a:ext uri="{FF2B5EF4-FFF2-40B4-BE49-F238E27FC236}">
                <a16:creationId xmlns:a16="http://schemas.microsoft.com/office/drawing/2014/main" id="{0FAC6619-E3FC-D3BF-88F7-D15C38FC783E}"/>
              </a:ext>
            </a:extLst>
          </p:cNvPr>
          <p:cNvSpPr txBox="1"/>
          <p:nvPr/>
        </p:nvSpPr>
        <p:spPr>
          <a:xfrm>
            <a:off x="4480462" y="3644604"/>
            <a:ext cx="1700832" cy="1569660"/>
          </a:xfrm>
          <a:prstGeom prst="rect">
            <a:avLst/>
          </a:prstGeom>
          <a:noFill/>
          <a:effectLst/>
        </p:spPr>
        <p:txBody>
          <a:bodyPr wrap="square" lIns="0" rIns="0" rtlCol="0">
            <a:spAutoFit/>
          </a:bodyPr>
          <a:lstStyle/>
          <a:p>
            <a:pPr algn="ctr" defTabSz="914400"/>
            <a:r>
              <a:rPr lang="en-US" sz="800" b="1" dirty="0">
                <a:solidFill>
                  <a:prstClr val="black"/>
                </a:solidFill>
                <a:cs typeface="Times New Roman" panose="02020603050405020304" pitchFamily="18" charset="0"/>
              </a:rPr>
              <a:t>Develop Controls</a:t>
            </a:r>
          </a:p>
          <a:p>
            <a:pPr marL="47628" indent="-47628" defTabSz="914400">
              <a:buFont typeface="Wingdings" panose="05000000000000000000" pitchFamily="2" charset="2"/>
              <a:buChar char="§"/>
            </a:pPr>
            <a:r>
              <a:rPr lang="en-US" altLang="en-US" sz="800" dirty="0">
                <a:solidFill>
                  <a:prstClr val="black"/>
                </a:solidFill>
                <a:cs typeface="Times New Roman" panose="02020603050405020304" pitchFamily="18" charset="0"/>
              </a:rPr>
              <a:t>Develop ways to eliminate hazards or reduce risk probability and/or severity</a:t>
            </a:r>
            <a:endParaRPr lang="en-US" sz="800" dirty="0">
              <a:solidFill>
                <a:prstClr val="black"/>
              </a:solidFill>
              <a:cs typeface="Times New Roman" panose="02020603050405020304" pitchFamily="18" charset="0"/>
            </a:endParaRPr>
          </a:p>
          <a:p>
            <a:pPr marL="47628" indent="-47628" defTabSz="914400">
              <a:buFont typeface="Wingdings" panose="05000000000000000000" pitchFamily="2" charset="2"/>
              <a:buChar char="§"/>
            </a:pPr>
            <a:r>
              <a:rPr lang="en-US" sz="800" dirty="0">
                <a:solidFill>
                  <a:prstClr val="black"/>
                </a:solidFill>
                <a:cs typeface="Times New Roman" panose="02020603050405020304" pitchFamily="18" charset="0"/>
              </a:rPr>
              <a:t>Risk reductions are achieved by understanding the risk, countermeasuring the risk according to an order of precedence, and reassessing risks</a:t>
            </a:r>
          </a:p>
          <a:p>
            <a:pPr marL="47628" indent="-47628" defTabSz="914400">
              <a:buFont typeface="Wingdings" panose="05000000000000000000" pitchFamily="2" charset="2"/>
              <a:buChar char="§"/>
            </a:pPr>
            <a:r>
              <a:rPr lang="en-US" sz="800" dirty="0">
                <a:solidFill>
                  <a:prstClr val="black"/>
                </a:solidFill>
                <a:cs typeface="Times New Roman" panose="02020603050405020304" pitchFamily="18" charset="0"/>
              </a:rPr>
              <a:t>Controls may be Educational, Physical, or Avoidance</a:t>
            </a:r>
          </a:p>
          <a:p>
            <a:pPr marL="47628" indent="-47628" defTabSz="914400">
              <a:buFont typeface="Wingdings" panose="05000000000000000000" pitchFamily="2" charset="2"/>
              <a:buChar char="§"/>
            </a:pPr>
            <a:r>
              <a:rPr lang="en-US" sz="800" dirty="0">
                <a:solidFill>
                  <a:prstClr val="black"/>
                </a:solidFill>
                <a:cs typeface="Times New Roman" panose="02020603050405020304" pitchFamily="18" charset="0"/>
              </a:rPr>
              <a:t>Each control must meet suitability, feasibility, and acceptability criteria</a:t>
            </a:r>
          </a:p>
        </p:txBody>
      </p:sp>
      <p:sp>
        <p:nvSpPr>
          <p:cNvPr id="46" name="TextBox 45">
            <a:extLst>
              <a:ext uri="{FF2B5EF4-FFF2-40B4-BE49-F238E27FC236}">
                <a16:creationId xmlns:a16="http://schemas.microsoft.com/office/drawing/2014/main" id="{662063CC-E5D3-6C5C-6534-CDCE57F58662}"/>
              </a:ext>
            </a:extLst>
          </p:cNvPr>
          <p:cNvSpPr txBox="1"/>
          <p:nvPr/>
        </p:nvSpPr>
        <p:spPr>
          <a:xfrm>
            <a:off x="4327839" y="5132053"/>
            <a:ext cx="1889266" cy="215444"/>
          </a:xfrm>
          <a:prstGeom prst="rect">
            <a:avLst/>
          </a:prstGeom>
          <a:noFill/>
          <a:effectLst/>
        </p:spPr>
        <p:txBody>
          <a:bodyPr wrap="square" lIns="0" rIns="0" rtlCol="0">
            <a:spAutoFit/>
          </a:bodyPr>
          <a:lstStyle/>
          <a:p>
            <a:pPr algn="ctr" defTabSz="914400"/>
            <a:r>
              <a:rPr lang="en-US" sz="800" b="1" dirty="0">
                <a:solidFill>
                  <a:prstClr val="black"/>
                </a:solidFill>
                <a:cs typeface="Times New Roman" panose="02020603050405020304" pitchFamily="18" charset="0"/>
              </a:rPr>
              <a:t>Make Risk Decisions</a:t>
            </a:r>
          </a:p>
        </p:txBody>
      </p:sp>
      <p:sp>
        <p:nvSpPr>
          <p:cNvPr id="47" name="TextBox 46">
            <a:extLst>
              <a:ext uri="{FF2B5EF4-FFF2-40B4-BE49-F238E27FC236}">
                <a16:creationId xmlns:a16="http://schemas.microsoft.com/office/drawing/2014/main" id="{EF4A2EE2-23DC-8230-03A7-B5AA815248C4}"/>
              </a:ext>
            </a:extLst>
          </p:cNvPr>
          <p:cNvSpPr txBox="1"/>
          <p:nvPr/>
        </p:nvSpPr>
        <p:spPr>
          <a:xfrm>
            <a:off x="2238650" y="5835211"/>
            <a:ext cx="2127926" cy="298993"/>
          </a:xfrm>
          <a:prstGeom prst="rect">
            <a:avLst/>
          </a:prstGeom>
          <a:noFill/>
          <a:effectLst/>
        </p:spPr>
        <p:txBody>
          <a:bodyPr wrap="square" lIns="0" rIns="0" rtlCol="0">
            <a:spAutoFit/>
          </a:bodyPr>
          <a:lstStyle/>
          <a:p>
            <a:pPr marL="47628" indent="-47628" defTabSz="914400">
              <a:lnSpc>
                <a:spcPts val="794"/>
              </a:lnSpc>
              <a:buFont typeface="Wingdings" panose="05000000000000000000" pitchFamily="2" charset="2"/>
              <a:buChar char="§"/>
            </a:pPr>
            <a:r>
              <a:rPr lang="en-US" sz="800" dirty="0">
                <a:solidFill>
                  <a:prstClr val="black"/>
                </a:solidFill>
                <a:cs typeface="Times New Roman" panose="02020603050405020304" pitchFamily="18" charset="0"/>
              </a:rPr>
              <a:t>Ensure controls are converted into clear, simple execution orders understood at all levels.</a:t>
            </a:r>
          </a:p>
        </p:txBody>
      </p:sp>
      <p:sp>
        <p:nvSpPr>
          <p:cNvPr id="48" name="TextBox 47">
            <a:extLst>
              <a:ext uri="{FF2B5EF4-FFF2-40B4-BE49-F238E27FC236}">
                <a16:creationId xmlns:a16="http://schemas.microsoft.com/office/drawing/2014/main" id="{B2DFD380-E64E-CBED-595B-4AD186C11F4B}"/>
              </a:ext>
            </a:extLst>
          </p:cNvPr>
          <p:cNvSpPr txBox="1"/>
          <p:nvPr/>
        </p:nvSpPr>
        <p:spPr>
          <a:xfrm>
            <a:off x="2065838" y="6096132"/>
            <a:ext cx="2413550" cy="196400"/>
          </a:xfrm>
          <a:prstGeom prst="rect">
            <a:avLst/>
          </a:prstGeom>
          <a:noFill/>
          <a:effectLst/>
        </p:spPr>
        <p:txBody>
          <a:bodyPr wrap="square" lIns="0" rIns="0" rtlCol="0">
            <a:spAutoFit/>
          </a:bodyPr>
          <a:lstStyle/>
          <a:p>
            <a:pPr marL="47628" indent="-47628" defTabSz="914400">
              <a:lnSpc>
                <a:spcPts val="794"/>
              </a:lnSpc>
              <a:buFont typeface="Wingdings" panose="05000000000000000000" pitchFamily="2" charset="2"/>
              <a:buChar char="§"/>
            </a:pPr>
            <a:r>
              <a:rPr lang="en-US" sz="800" dirty="0">
                <a:solidFill>
                  <a:prstClr val="black"/>
                </a:solidFill>
                <a:cs typeface="Times New Roman" panose="02020603050405020304" pitchFamily="18" charset="0"/>
              </a:rPr>
              <a:t>Coordinate and communicate the implemented controls.</a:t>
            </a:r>
          </a:p>
        </p:txBody>
      </p:sp>
      <p:sp>
        <p:nvSpPr>
          <p:cNvPr id="49" name="TextBox 48">
            <a:extLst>
              <a:ext uri="{FF2B5EF4-FFF2-40B4-BE49-F238E27FC236}">
                <a16:creationId xmlns:a16="http://schemas.microsoft.com/office/drawing/2014/main" id="{08DCE73C-8B92-D8C9-73B7-E35E82E73025}"/>
              </a:ext>
            </a:extLst>
          </p:cNvPr>
          <p:cNvSpPr txBox="1"/>
          <p:nvPr/>
        </p:nvSpPr>
        <p:spPr>
          <a:xfrm>
            <a:off x="1947702" y="6552541"/>
            <a:ext cx="2837878" cy="319511"/>
          </a:xfrm>
          <a:prstGeom prst="rect">
            <a:avLst/>
          </a:prstGeom>
          <a:noFill/>
          <a:effectLst/>
        </p:spPr>
        <p:txBody>
          <a:bodyPr wrap="square" lIns="0" rIns="0" rtlCol="0">
            <a:spAutoFit/>
          </a:bodyPr>
          <a:lstStyle/>
          <a:p>
            <a:pPr marL="47628" indent="-47628" defTabSz="914400">
              <a:buFont typeface="Wingdings" panose="05000000000000000000" pitchFamily="2" charset="2"/>
              <a:buChar char="§"/>
            </a:pPr>
            <a:r>
              <a:rPr lang="en-US" sz="800" dirty="0">
                <a:solidFill>
                  <a:prstClr val="black"/>
                </a:solidFill>
                <a:cs typeface="Times New Roman" panose="02020603050405020304" pitchFamily="18" charset="0"/>
              </a:rPr>
              <a:t>Balance risk with needs.</a:t>
            </a:r>
          </a:p>
          <a:p>
            <a:pPr marL="47628" indent="-47628" defTabSz="914400">
              <a:lnSpc>
                <a:spcPts val="794"/>
              </a:lnSpc>
              <a:buFont typeface="Wingdings" panose="05000000000000000000" pitchFamily="2" charset="2"/>
              <a:buChar char="§"/>
            </a:pPr>
            <a:r>
              <a:rPr lang="en-US" sz="800" dirty="0">
                <a:solidFill>
                  <a:prstClr val="black"/>
                </a:solidFill>
                <a:cs typeface="Times New Roman" panose="02020603050405020304" pitchFamily="18" charset="0"/>
              </a:rPr>
              <a:t>Develop documented risk-based decision.</a:t>
            </a:r>
          </a:p>
        </p:txBody>
      </p:sp>
      <p:sp>
        <p:nvSpPr>
          <p:cNvPr id="50" name="TextBox 49">
            <a:extLst>
              <a:ext uri="{FF2B5EF4-FFF2-40B4-BE49-F238E27FC236}">
                <a16:creationId xmlns:a16="http://schemas.microsoft.com/office/drawing/2014/main" id="{6152ABD5-F2F9-895F-0218-8F034610FA26}"/>
              </a:ext>
            </a:extLst>
          </p:cNvPr>
          <p:cNvSpPr txBox="1"/>
          <p:nvPr/>
        </p:nvSpPr>
        <p:spPr>
          <a:xfrm>
            <a:off x="3539759" y="2085128"/>
            <a:ext cx="915930" cy="594520"/>
          </a:xfrm>
          <a:prstGeom prst="rect">
            <a:avLst/>
          </a:prstGeom>
          <a:noFill/>
          <a:effectLst/>
        </p:spPr>
        <p:txBody>
          <a:bodyPr wrap="square" lIns="0" rIns="0" numCol="1" rtlCol="0">
            <a:noAutofit/>
          </a:bodyPr>
          <a:lstStyle/>
          <a:p>
            <a:pPr marL="51830" defTabSz="914400">
              <a:lnSpc>
                <a:spcPts val="706"/>
              </a:lnSpc>
            </a:pPr>
            <a:r>
              <a:rPr lang="en-US" altLang="en-US" sz="800" dirty="0">
                <a:solidFill>
                  <a:prstClr val="black"/>
                </a:solidFill>
                <a:cs typeface="Times New Roman" panose="02020603050405020304" pitchFamily="18" charset="0"/>
              </a:rPr>
              <a:t>Intuitive analysis</a:t>
            </a:r>
          </a:p>
          <a:p>
            <a:pPr marL="51830" defTabSz="914400">
              <a:lnSpc>
                <a:spcPts val="706"/>
              </a:lnSpc>
            </a:pPr>
            <a:r>
              <a:rPr lang="en-US" altLang="en-US" sz="800" dirty="0">
                <a:solidFill>
                  <a:prstClr val="black"/>
                </a:solidFill>
                <a:cs typeface="Times New Roman" panose="02020603050405020304" pitchFamily="18" charset="0"/>
              </a:rPr>
              <a:t>Expert judgement</a:t>
            </a:r>
          </a:p>
          <a:p>
            <a:pPr marL="51830" defTabSz="914400">
              <a:lnSpc>
                <a:spcPts val="706"/>
              </a:lnSpc>
            </a:pPr>
            <a:r>
              <a:rPr lang="en-US" altLang="en-US" sz="800" dirty="0">
                <a:solidFill>
                  <a:prstClr val="black"/>
                </a:solidFill>
                <a:cs typeface="Times New Roman" panose="02020603050405020304" pitchFamily="18" charset="0"/>
              </a:rPr>
              <a:t>Computer models</a:t>
            </a:r>
          </a:p>
          <a:p>
            <a:pPr marL="51830" defTabSz="914400">
              <a:lnSpc>
                <a:spcPts val="706"/>
              </a:lnSpc>
            </a:pPr>
            <a:endParaRPr lang="en-US" altLang="en-US" sz="800" dirty="0">
              <a:solidFill>
                <a:prstClr val="black"/>
              </a:solidFill>
              <a:cs typeface="Times New Roman" panose="02020603050405020304" pitchFamily="18" charset="0"/>
            </a:endParaRPr>
          </a:p>
        </p:txBody>
      </p:sp>
      <p:sp>
        <p:nvSpPr>
          <p:cNvPr id="51" name="TextBox 50">
            <a:extLst>
              <a:ext uri="{FF2B5EF4-FFF2-40B4-BE49-F238E27FC236}">
                <a16:creationId xmlns:a16="http://schemas.microsoft.com/office/drawing/2014/main" id="{88E67530-2198-1B39-0287-8062EEC1740B}"/>
              </a:ext>
            </a:extLst>
          </p:cNvPr>
          <p:cNvSpPr txBox="1"/>
          <p:nvPr/>
        </p:nvSpPr>
        <p:spPr>
          <a:xfrm>
            <a:off x="3530626" y="2410935"/>
            <a:ext cx="1342760" cy="594520"/>
          </a:xfrm>
          <a:prstGeom prst="rect">
            <a:avLst/>
          </a:prstGeom>
          <a:noFill/>
          <a:effectLst/>
        </p:spPr>
        <p:txBody>
          <a:bodyPr wrap="square" lIns="0" rIns="0" numCol="1" rtlCol="0">
            <a:noAutofit/>
          </a:bodyPr>
          <a:lstStyle/>
          <a:p>
            <a:pPr marL="51830" defTabSz="914400">
              <a:lnSpc>
                <a:spcPts val="706"/>
              </a:lnSpc>
            </a:pPr>
            <a:r>
              <a:rPr lang="en-US" altLang="en-US" sz="800" dirty="0">
                <a:solidFill>
                  <a:prstClr val="black"/>
                </a:solidFill>
                <a:cs typeface="Times New Roman" panose="02020603050405020304" pitchFamily="18" charset="0"/>
              </a:rPr>
              <a:t>Historical risk experience</a:t>
            </a:r>
          </a:p>
          <a:p>
            <a:pPr marL="203118" lvl="1" indent="-102260" defTabSz="914400">
              <a:lnSpc>
                <a:spcPts val="706"/>
              </a:lnSpc>
              <a:buFont typeface="Wingdings" panose="05000000000000000000" pitchFamily="2" charset="2"/>
              <a:buChar char="§"/>
            </a:pPr>
            <a:r>
              <a:rPr lang="en-US" altLang="en-US" sz="800" dirty="0">
                <a:solidFill>
                  <a:prstClr val="black"/>
                </a:solidFill>
                <a:cs typeface="Times New Roman" panose="02020603050405020304" pitchFamily="18" charset="0"/>
              </a:rPr>
              <a:t>System knowledge</a:t>
            </a:r>
          </a:p>
          <a:p>
            <a:pPr marL="203118" lvl="1" indent="-102260" defTabSz="914400">
              <a:lnSpc>
                <a:spcPts val="706"/>
              </a:lnSpc>
              <a:buFont typeface="Wingdings" panose="05000000000000000000" pitchFamily="2" charset="2"/>
              <a:buChar char="§"/>
            </a:pPr>
            <a:r>
              <a:rPr lang="en-US" altLang="en-US" sz="800" dirty="0">
                <a:solidFill>
                  <a:prstClr val="black"/>
                </a:solidFill>
                <a:cs typeface="Times New Roman" panose="02020603050405020304" pitchFamily="18" charset="0"/>
              </a:rPr>
              <a:t>Engineering judgement</a:t>
            </a:r>
          </a:p>
          <a:p>
            <a:pPr marL="203118" lvl="1" indent="-102260" defTabSz="914400">
              <a:lnSpc>
                <a:spcPts val="706"/>
              </a:lnSpc>
              <a:buFont typeface="Wingdings" panose="05000000000000000000" pitchFamily="2" charset="2"/>
              <a:buChar char="§"/>
            </a:pPr>
            <a:r>
              <a:rPr lang="en-US" altLang="en-US" sz="800" dirty="0">
                <a:solidFill>
                  <a:prstClr val="black"/>
                </a:solidFill>
                <a:cs typeface="Times New Roman" panose="02020603050405020304" pitchFamily="18" charset="0"/>
              </a:rPr>
              <a:t>What is known/not known</a:t>
            </a:r>
          </a:p>
          <a:p>
            <a:pPr marL="203118" lvl="1" indent="-102260" defTabSz="914400">
              <a:lnSpc>
                <a:spcPts val="706"/>
              </a:lnSpc>
              <a:buFont typeface="Wingdings" panose="05000000000000000000" pitchFamily="2" charset="2"/>
              <a:buChar char="§"/>
            </a:pPr>
            <a:r>
              <a:rPr lang="en-US" altLang="en-US" sz="800" dirty="0">
                <a:solidFill>
                  <a:prstClr val="black"/>
                </a:solidFill>
                <a:cs typeface="Times New Roman" panose="02020603050405020304" pitchFamily="18" charset="0"/>
              </a:rPr>
              <a:t>Numerical analysis</a:t>
            </a:r>
          </a:p>
        </p:txBody>
      </p:sp>
      <p:sp>
        <p:nvSpPr>
          <p:cNvPr id="52" name="TextBox 51">
            <a:extLst>
              <a:ext uri="{FF2B5EF4-FFF2-40B4-BE49-F238E27FC236}">
                <a16:creationId xmlns:a16="http://schemas.microsoft.com/office/drawing/2014/main" id="{1E63ED65-5582-D211-4CEC-57E1BAB90BC8}"/>
              </a:ext>
            </a:extLst>
          </p:cNvPr>
          <p:cNvSpPr txBox="1"/>
          <p:nvPr/>
        </p:nvSpPr>
        <p:spPr>
          <a:xfrm>
            <a:off x="273320" y="4631162"/>
            <a:ext cx="1775207" cy="1692771"/>
          </a:xfrm>
          <a:prstGeom prst="rect">
            <a:avLst/>
          </a:prstGeom>
          <a:noFill/>
          <a:effectLst/>
        </p:spPr>
        <p:txBody>
          <a:bodyPr wrap="square" lIns="0" rIns="0" rtlCol="0">
            <a:spAutoFit/>
          </a:bodyPr>
          <a:lstStyle/>
          <a:p>
            <a:pPr marL="47628" indent="-47628" defTabSz="914400">
              <a:buFont typeface="Wingdings" panose="05000000000000000000" pitchFamily="2" charset="2"/>
              <a:buChar char="§"/>
            </a:pPr>
            <a:r>
              <a:rPr lang="en-US" sz="800" dirty="0">
                <a:solidFill>
                  <a:prstClr val="black"/>
                </a:solidFill>
                <a:cs typeface="Times New Roman" panose="02020603050405020304" pitchFamily="18" charset="0"/>
              </a:rPr>
              <a:t>Capture and disseminate lessons learned so that others benefit from experience.</a:t>
            </a:r>
          </a:p>
          <a:p>
            <a:pPr marL="47628" indent="-47628" defTabSz="914400">
              <a:buFont typeface="Wingdings" panose="05000000000000000000" pitchFamily="2" charset="2"/>
              <a:buChar char="§"/>
            </a:pPr>
            <a:r>
              <a:rPr lang="en-US" sz="800" dirty="0">
                <a:solidFill>
                  <a:prstClr val="black"/>
                </a:solidFill>
                <a:cs typeface="Times New Roman" panose="02020603050405020304" pitchFamily="18" charset="0"/>
              </a:rPr>
              <a:t>Consider effectiveness of the risk assessment in identifying and accurately assessing probability and severity of hazards that resulted in mission degradation.</a:t>
            </a:r>
          </a:p>
          <a:p>
            <a:pPr marL="50429" indent="-50429" defTabSz="914400">
              <a:buFont typeface="Wingdings" panose="05000000000000000000" pitchFamily="2" charset="2"/>
              <a:buChar char="§"/>
            </a:pPr>
            <a:r>
              <a:rPr lang="en-US" sz="800" dirty="0">
                <a:solidFill>
                  <a:prstClr val="black"/>
                </a:solidFill>
                <a:cs typeface="Times New Roman" panose="02020603050405020304" pitchFamily="18" charset="0"/>
              </a:rPr>
              <a:t>Evaluate effectiveness of each control in reducing or removing risk, including whether controls were effectively communicated, implemented, and enforced.</a:t>
            </a:r>
          </a:p>
          <a:p>
            <a:pPr marL="50429" indent="-50429" defTabSz="914400">
              <a:buFont typeface="Wingdings" panose="05000000000000000000" pitchFamily="2" charset="2"/>
              <a:buChar char="§"/>
            </a:pPr>
            <a:r>
              <a:rPr lang="en-US" sz="800" dirty="0">
                <a:solidFill>
                  <a:prstClr val="black"/>
                </a:solidFill>
                <a:cs typeface="Times New Roman" panose="02020603050405020304" pitchFamily="18" charset="0"/>
              </a:rPr>
              <a:t>Lifecycle monitoring and evaluation.</a:t>
            </a:r>
          </a:p>
        </p:txBody>
      </p:sp>
      <p:pic>
        <p:nvPicPr>
          <p:cNvPr id="54" name="Picture 53">
            <a:extLst>
              <a:ext uri="{FF2B5EF4-FFF2-40B4-BE49-F238E27FC236}">
                <a16:creationId xmlns:a16="http://schemas.microsoft.com/office/drawing/2014/main" id="{8D449953-D94E-05BA-3123-5766243722B6}"/>
              </a:ext>
            </a:extLst>
          </p:cNvPr>
          <p:cNvPicPr>
            <a:picLocks noChangeAspect="1"/>
          </p:cNvPicPr>
          <p:nvPr/>
        </p:nvPicPr>
        <p:blipFill rotWithShape="1">
          <a:blip r:embed="rId4"/>
          <a:srcRect l="21727" t="2025" r="2159" b="20330"/>
          <a:stretch/>
        </p:blipFill>
        <p:spPr>
          <a:xfrm>
            <a:off x="5096288" y="2003195"/>
            <a:ext cx="985885" cy="939154"/>
          </a:xfrm>
          <a:prstGeom prst="rect">
            <a:avLst/>
          </a:prstGeom>
          <a:solidFill>
            <a:srgbClr val="FFFFFF">
              <a:shade val="85000"/>
            </a:srgbClr>
          </a:solidFill>
          <a:ln w="12700" cap="sq">
            <a:solidFill>
              <a:srgbClr val="FFFFFF"/>
            </a:solidFill>
            <a:miter lim="800000"/>
          </a:ln>
          <a:effectLst/>
          <a:scene3d>
            <a:camera prst="orthographicFront"/>
            <a:lightRig rig="twoPt" dir="t">
              <a:rot lat="0" lon="0" rev="7200000"/>
            </a:lightRig>
          </a:scene3d>
          <a:sp3d>
            <a:contourClr>
              <a:srgbClr val="FFFFFF"/>
            </a:contourClr>
          </a:sp3d>
        </p:spPr>
      </p:pic>
      <p:sp>
        <p:nvSpPr>
          <p:cNvPr id="55" name="TextBox 54">
            <a:extLst>
              <a:ext uri="{FF2B5EF4-FFF2-40B4-BE49-F238E27FC236}">
                <a16:creationId xmlns:a16="http://schemas.microsoft.com/office/drawing/2014/main" id="{9EC34F0F-A843-E95C-A70E-9DC5C4EE91F8}"/>
              </a:ext>
            </a:extLst>
          </p:cNvPr>
          <p:cNvSpPr txBox="1"/>
          <p:nvPr/>
        </p:nvSpPr>
        <p:spPr>
          <a:xfrm>
            <a:off x="2603429" y="3291806"/>
            <a:ext cx="307453" cy="203133"/>
          </a:xfrm>
          <a:prstGeom prst="rect">
            <a:avLst/>
          </a:prstGeom>
          <a:noFill/>
          <a:effectLst/>
        </p:spPr>
        <p:txBody>
          <a:bodyPr wrap="square" rtlCol="0">
            <a:spAutoFit/>
          </a:bodyPr>
          <a:lstStyle/>
          <a:p>
            <a:pPr algn="ctr" defTabSz="914400">
              <a:lnSpc>
                <a:spcPct val="90000"/>
              </a:lnSpc>
            </a:pPr>
            <a:r>
              <a:rPr lang="en-US" sz="800" b="1" dirty="0">
                <a:solidFill>
                  <a:prstClr val="black"/>
                </a:solidFill>
                <a:cs typeface="Times New Roman" panose="02020603050405020304" pitchFamily="18" charset="0"/>
              </a:rPr>
              <a:t>1</a:t>
            </a:r>
          </a:p>
        </p:txBody>
      </p:sp>
      <p:sp>
        <p:nvSpPr>
          <p:cNvPr id="56" name="TextBox 55">
            <a:extLst>
              <a:ext uri="{FF2B5EF4-FFF2-40B4-BE49-F238E27FC236}">
                <a16:creationId xmlns:a16="http://schemas.microsoft.com/office/drawing/2014/main" id="{3DECC066-504E-D930-89B2-489D7EDAD15F}"/>
              </a:ext>
            </a:extLst>
          </p:cNvPr>
          <p:cNvSpPr txBox="1"/>
          <p:nvPr/>
        </p:nvSpPr>
        <p:spPr>
          <a:xfrm>
            <a:off x="3582024" y="3294145"/>
            <a:ext cx="307453" cy="203133"/>
          </a:xfrm>
          <a:prstGeom prst="rect">
            <a:avLst/>
          </a:prstGeom>
          <a:noFill/>
          <a:effectLst/>
        </p:spPr>
        <p:txBody>
          <a:bodyPr wrap="square" rtlCol="0">
            <a:spAutoFit/>
          </a:bodyPr>
          <a:lstStyle/>
          <a:p>
            <a:pPr algn="ctr" defTabSz="914400">
              <a:lnSpc>
                <a:spcPct val="90000"/>
              </a:lnSpc>
            </a:pPr>
            <a:r>
              <a:rPr lang="en-US" sz="800" b="1" dirty="0">
                <a:solidFill>
                  <a:prstClr val="black"/>
                </a:solidFill>
                <a:cs typeface="Times New Roman" panose="02020603050405020304" pitchFamily="18" charset="0"/>
              </a:rPr>
              <a:t>2</a:t>
            </a:r>
          </a:p>
        </p:txBody>
      </p:sp>
      <p:sp>
        <p:nvSpPr>
          <p:cNvPr id="70" name="TextBox 69">
            <a:extLst>
              <a:ext uri="{FF2B5EF4-FFF2-40B4-BE49-F238E27FC236}">
                <a16:creationId xmlns:a16="http://schemas.microsoft.com/office/drawing/2014/main" id="{6A759B95-9904-DF54-6D9C-E72E218E8E77}"/>
              </a:ext>
            </a:extLst>
          </p:cNvPr>
          <p:cNvSpPr txBox="1"/>
          <p:nvPr/>
        </p:nvSpPr>
        <p:spPr>
          <a:xfrm>
            <a:off x="3076988" y="4985206"/>
            <a:ext cx="307453" cy="203133"/>
          </a:xfrm>
          <a:prstGeom prst="rect">
            <a:avLst/>
          </a:prstGeom>
          <a:noFill/>
          <a:effectLst/>
        </p:spPr>
        <p:txBody>
          <a:bodyPr wrap="square" rtlCol="0">
            <a:spAutoFit/>
          </a:bodyPr>
          <a:lstStyle/>
          <a:p>
            <a:pPr algn="ctr" defTabSz="914400">
              <a:lnSpc>
                <a:spcPct val="90000"/>
              </a:lnSpc>
            </a:pPr>
            <a:r>
              <a:rPr lang="en-US" sz="800" b="1" dirty="0">
                <a:solidFill>
                  <a:prstClr val="black"/>
                </a:solidFill>
                <a:cs typeface="Times New Roman" panose="02020603050405020304" pitchFamily="18" charset="0"/>
              </a:rPr>
              <a:t>4</a:t>
            </a:r>
          </a:p>
        </p:txBody>
      </p:sp>
      <p:sp>
        <p:nvSpPr>
          <p:cNvPr id="72" name="TextBox 71">
            <a:extLst>
              <a:ext uri="{FF2B5EF4-FFF2-40B4-BE49-F238E27FC236}">
                <a16:creationId xmlns:a16="http://schemas.microsoft.com/office/drawing/2014/main" id="{43DB7CA3-46BD-019E-63C9-7DB407202CE3}"/>
              </a:ext>
            </a:extLst>
          </p:cNvPr>
          <p:cNvSpPr txBox="1"/>
          <p:nvPr/>
        </p:nvSpPr>
        <p:spPr>
          <a:xfrm rot="16200000">
            <a:off x="4756237" y="2367251"/>
            <a:ext cx="438011" cy="186782"/>
          </a:xfrm>
          <a:prstGeom prst="rect">
            <a:avLst/>
          </a:prstGeom>
          <a:noFill/>
          <a:effectLst/>
        </p:spPr>
        <p:txBody>
          <a:bodyPr wrap="square" lIns="0" rIns="0" rtlCol="0">
            <a:spAutoFit/>
          </a:bodyPr>
          <a:lstStyle/>
          <a:p>
            <a:pPr algn="ctr" defTabSz="914400">
              <a:lnSpc>
                <a:spcPts val="706"/>
              </a:lnSpc>
            </a:pPr>
            <a:r>
              <a:rPr lang="en-US" altLang="en-US" sz="800" dirty="0">
                <a:solidFill>
                  <a:prstClr val="black"/>
                </a:solidFill>
                <a:cs typeface="Times New Roman" panose="02020603050405020304" pitchFamily="18" charset="0"/>
              </a:rPr>
              <a:t>Likelihood</a:t>
            </a:r>
          </a:p>
        </p:txBody>
      </p:sp>
      <p:sp>
        <p:nvSpPr>
          <p:cNvPr id="73" name="TextBox 72">
            <a:extLst>
              <a:ext uri="{FF2B5EF4-FFF2-40B4-BE49-F238E27FC236}">
                <a16:creationId xmlns:a16="http://schemas.microsoft.com/office/drawing/2014/main" id="{B6A3439E-4769-3131-8B01-CAC5364BA2A9}"/>
              </a:ext>
            </a:extLst>
          </p:cNvPr>
          <p:cNvSpPr txBox="1"/>
          <p:nvPr/>
        </p:nvSpPr>
        <p:spPr>
          <a:xfrm>
            <a:off x="5383676" y="2984164"/>
            <a:ext cx="429492" cy="276551"/>
          </a:xfrm>
          <a:prstGeom prst="rect">
            <a:avLst/>
          </a:prstGeom>
          <a:noFill/>
          <a:effectLst/>
        </p:spPr>
        <p:txBody>
          <a:bodyPr wrap="square" lIns="0" rIns="0" rtlCol="0">
            <a:spAutoFit/>
          </a:bodyPr>
          <a:lstStyle/>
          <a:p>
            <a:pPr algn="ctr" defTabSz="914400">
              <a:lnSpc>
                <a:spcPts val="706"/>
              </a:lnSpc>
            </a:pPr>
            <a:r>
              <a:rPr lang="en-US" altLang="en-US" sz="800" dirty="0">
                <a:solidFill>
                  <a:prstClr val="black"/>
                </a:solidFill>
                <a:cs typeface="Times New Roman" panose="02020603050405020304" pitchFamily="18" charset="0"/>
              </a:rPr>
              <a:t>Consequence</a:t>
            </a:r>
          </a:p>
        </p:txBody>
      </p:sp>
      <p:sp>
        <p:nvSpPr>
          <p:cNvPr id="74" name="TextBox 73">
            <a:extLst>
              <a:ext uri="{FF2B5EF4-FFF2-40B4-BE49-F238E27FC236}">
                <a16:creationId xmlns:a16="http://schemas.microsoft.com/office/drawing/2014/main" id="{4D1CCD6E-5555-4972-09BF-67ADBF2AB8DD}"/>
              </a:ext>
            </a:extLst>
          </p:cNvPr>
          <p:cNvSpPr txBox="1"/>
          <p:nvPr/>
        </p:nvSpPr>
        <p:spPr>
          <a:xfrm>
            <a:off x="5157539" y="2903807"/>
            <a:ext cx="122202" cy="186782"/>
          </a:xfrm>
          <a:prstGeom prst="rect">
            <a:avLst/>
          </a:prstGeom>
          <a:noFill/>
          <a:effectLst/>
        </p:spPr>
        <p:txBody>
          <a:bodyPr wrap="square" lIns="0" rIns="0" rtlCol="0">
            <a:spAutoFit/>
          </a:bodyPr>
          <a:lstStyle/>
          <a:p>
            <a:pPr algn="ctr" defTabSz="914400">
              <a:lnSpc>
                <a:spcPts val="706"/>
              </a:lnSpc>
            </a:pPr>
            <a:r>
              <a:rPr lang="en-US" altLang="en-US" sz="800" dirty="0">
                <a:solidFill>
                  <a:prstClr val="black"/>
                </a:solidFill>
                <a:cs typeface="Times New Roman" panose="02020603050405020304" pitchFamily="18" charset="0"/>
              </a:rPr>
              <a:t>1</a:t>
            </a:r>
          </a:p>
        </p:txBody>
      </p:sp>
      <p:sp>
        <p:nvSpPr>
          <p:cNvPr id="75" name="TextBox 74">
            <a:extLst>
              <a:ext uri="{FF2B5EF4-FFF2-40B4-BE49-F238E27FC236}">
                <a16:creationId xmlns:a16="http://schemas.microsoft.com/office/drawing/2014/main" id="{05BCDB3C-05F7-3E78-5732-743476CBD004}"/>
              </a:ext>
            </a:extLst>
          </p:cNvPr>
          <p:cNvSpPr txBox="1"/>
          <p:nvPr/>
        </p:nvSpPr>
        <p:spPr>
          <a:xfrm>
            <a:off x="4998431" y="2745052"/>
            <a:ext cx="122202" cy="186782"/>
          </a:xfrm>
          <a:prstGeom prst="rect">
            <a:avLst/>
          </a:prstGeom>
          <a:noFill/>
          <a:effectLst/>
        </p:spPr>
        <p:txBody>
          <a:bodyPr wrap="square" lIns="0" rIns="0" rtlCol="0">
            <a:spAutoFit/>
          </a:bodyPr>
          <a:lstStyle/>
          <a:p>
            <a:pPr algn="ctr" defTabSz="914400">
              <a:lnSpc>
                <a:spcPts val="706"/>
              </a:lnSpc>
            </a:pPr>
            <a:r>
              <a:rPr lang="en-US" altLang="en-US" sz="800" dirty="0">
                <a:solidFill>
                  <a:prstClr val="black"/>
                </a:solidFill>
                <a:cs typeface="Times New Roman" panose="02020603050405020304" pitchFamily="18" charset="0"/>
              </a:rPr>
              <a:t>1</a:t>
            </a:r>
          </a:p>
        </p:txBody>
      </p:sp>
      <p:sp>
        <p:nvSpPr>
          <p:cNvPr id="76" name="TextBox 75">
            <a:extLst>
              <a:ext uri="{FF2B5EF4-FFF2-40B4-BE49-F238E27FC236}">
                <a16:creationId xmlns:a16="http://schemas.microsoft.com/office/drawing/2014/main" id="{D8C7FC1F-8D0F-6881-897F-14A2173CC0CE}"/>
              </a:ext>
            </a:extLst>
          </p:cNvPr>
          <p:cNvSpPr txBox="1"/>
          <p:nvPr/>
        </p:nvSpPr>
        <p:spPr>
          <a:xfrm>
            <a:off x="4998431" y="2567303"/>
            <a:ext cx="122202" cy="186782"/>
          </a:xfrm>
          <a:prstGeom prst="rect">
            <a:avLst/>
          </a:prstGeom>
          <a:noFill/>
          <a:effectLst/>
        </p:spPr>
        <p:txBody>
          <a:bodyPr wrap="square" lIns="0" rIns="0" rtlCol="0">
            <a:spAutoFit/>
          </a:bodyPr>
          <a:lstStyle/>
          <a:p>
            <a:pPr algn="ctr" defTabSz="914400">
              <a:lnSpc>
                <a:spcPts val="706"/>
              </a:lnSpc>
            </a:pPr>
            <a:r>
              <a:rPr lang="en-US" altLang="en-US" sz="800" dirty="0">
                <a:solidFill>
                  <a:prstClr val="black"/>
                </a:solidFill>
                <a:cs typeface="Times New Roman" panose="02020603050405020304" pitchFamily="18" charset="0"/>
              </a:rPr>
              <a:t>2</a:t>
            </a:r>
          </a:p>
        </p:txBody>
      </p:sp>
      <p:sp>
        <p:nvSpPr>
          <p:cNvPr id="77" name="TextBox 76">
            <a:extLst>
              <a:ext uri="{FF2B5EF4-FFF2-40B4-BE49-F238E27FC236}">
                <a16:creationId xmlns:a16="http://schemas.microsoft.com/office/drawing/2014/main" id="{75FF7218-7E4B-3BDC-4F40-E9A84A59772A}"/>
              </a:ext>
            </a:extLst>
          </p:cNvPr>
          <p:cNvSpPr txBox="1"/>
          <p:nvPr/>
        </p:nvSpPr>
        <p:spPr>
          <a:xfrm>
            <a:off x="5339981" y="2903807"/>
            <a:ext cx="122202" cy="186782"/>
          </a:xfrm>
          <a:prstGeom prst="rect">
            <a:avLst/>
          </a:prstGeom>
          <a:noFill/>
          <a:effectLst/>
        </p:spPr>
        <p:txBody>
          <a:bodyPr wrap="square" lIns="0" rIns="0" rtlCol="0">
            <a:spAutoFit/>
          </a:bodyPr>
          <a:lstStyle/>
          <a:p>
            <a:pPr algn="ctr" defTabSz="914400">
              <a:lnSpc>
                <a:spcPts val="706"/>
              </a:lnSpc>
            </a:pPr>
            <a:r>
              <a:rPr lang="en-US" altLang="en-US" sz="800" dirty="0">
                <a:solidFill>
                  <a:prstClr val="black"/>
                </a:solidFill>
                <a:cs typeface="Times New Roman" panose="02020603050405020304" pitchFamily="18" charset="0"/>
              </a:rPr>
              <a:t>2</a:t>
            </a:r>
          </a:p>
        </p:txBody>
      </p:sp>
      <p:sp>
        <p:nvSpPr>
          <p:cNvPr id="78" name="TextBox 77">
            <a:extLst>
              <a:ext uri="{FF2B5EF4-FFF2-40B4-BE49-F238E27FC236}">
                <a16:creationId xmlns:a16="http://schemas.microsoft.com/office/drawing/2014/main" id="{88DEACD3-E401-92D8-458E-907A87018761}"/>
              </a:ext>
            </a:extLst>
          </p:cNvPr>
          <p:cNvSpPr txBox="1"/>
          <p:nvPr/>
        </p:nvSpPr>
        <p:spPr>
          <a:xfrm>
            <a:off x="5519715" y="2903807"/>
            <a:ext cx="122202" cy="186782"/>
          </a:xfrm>
          <a:prstGeom prst="rect">
            <a:avLst/>
          </a:prstGeom>
          <a:noFill/>
          <a:effectLst/>
        </p:spPr>
        <p:txBody>
          <a:bodyPr wrap="square" lIns="0" rIns="0" rtlCol="0">
            <a:spAutoFit/>
          </a:bodyPr>
          <a:lstStyle/>
          <a:p>
            <a:pPr algn="ctr" defTabSz="914400">
              <a:lnSpc>
                <a:spcPts val="706"/>
              </a:lnSpc>
            </a:pPr>
            <a:r>
              <a:rPr lang="en-US" altLang="en-US" sz="800" dirty="0">
                <a:solidFill>
                  <a:prstClr val="black"/>
                </a:solidFill>
                <a:cs typeface="Times New Roman" panose="02020603050405020304" pitchFamily="18" charset="0"/>
              </a:rPr>
              <a:t>3</a:t>
            </a:r>
          </a:p>
        </p:txBody>
      </p:sp>
      <p:sp>
        <p:nvSpPr>
          <p:cNvPr id="79" name="TextBox 78">
            <a:extLst>
              <a:ext uri="{FF2B5EF4-FFF2-40B4-BE49-F238E27FC236}">
                <a16:creationId xmlns:a16="http://schemas.microsoft.com/office/drawing/2014/main" id="{4198E81A-F8A3-F3BB-B89C-4A9FB3631C7C}"/>
              </a:ext>
            </a:extLst>
          </p:cNvPr>
          <p:cNvSpPr txBox="1"/>
          <p:nvPr/>
        </p:nvSpPr>
        <p:spPr>
          <a:xfrm>
            <a:off x="4998431" y="2380294"/>
            <a:ext cx="122202" cy="186782"/>
          </a:xfrm>
          <a:prstGeom prst="rect">
            <a:avLst/>
          </a:prstGeom>
          <a:noFill/>
          <a:effectLst/>
        </p:spPr>
        <p:txBody>
          <a:bodyPr wrap="square" lIns="0" rIns="0" rtlCol="0">
            <a:spAutoFit/>
          </a:bodyPr>
          <a:lstStyle/>
          <a:p>
            <a:pPr algn="ctr" defTabSz="914400">
              <a:lnSpc>
                <a:spcPts val="706"/>
              </a:lnSpc>
            </a:pPr>
            <a:r>
              <a:rPr lang="en-US" altLang="en-US" sz="800" dirty="0">
                <a:solidFill>
                  <a:prstClr val="black"/>
                </a:solidFill>
                <a:cs typeface="Times New Roman" panose="02020603050405020304" pitchFamily="18" charset="0"/>
              </a:rPr>
              <a:t>3</a:t>
            </a:r>
          </a:p>
        </p:txBody>
      </p:sp>
      <p:sp>
        <p:nvSpPr>
          <p:cNvPr id="80" name="TextBox 79">
            <a:extLst>
              <a:ext uri="{FF2B5EF4-FFF2-40B4-BE49-F238E27FC236}">
                <a16:creationId xmlns:a16="http://schemas.microsoft.com/office/drawing/2014/main" id="{8EB3BC98-DD5A-CC4C-3526-B483705DC779}"/>
              </a:ext>
            </a:extLst>
          </p:cNvPr>
          <p:cNvSpPr txBox="1"/>
          <p:nvPr/>
        </p:nvSpPr>
        <p:spPr>
          <a:xfrm>
            <a:off x="5726654" y="2903807"/>
            <a:ext cx="122202" cy="186782"/>
          </a:xfrm>
          <a:prstGeom prst="rect">
            <a:avLst/>
          </a:prstGeom>
          <a:noFill/>
          <a:effectLst/>
        </p:spPr>
        <p:txBody>
          <a:bodyPr wrap="square" lIns="0" rIns="0" rtlCol="0">
            <a:spAutoFit/>
          </a:bodyPr>
          <a:lstStyle/>
          <a:p>
            <a:pPr algn="ctr" defTabSz="914400">
              <a:lnSpc>
                <a:spcPts val="706"/>
              </a:lnSpc>
            </a:pPr>
            <a:r>
              <a:rPr lang="en-US" altLang="en-US" sz="800" dirty="0">
                <a:solidFill>
                  <a:prstClr val="black"/>
                </a:solidFill>
                <a:cs typeface="Times New Roman" panose="02020603050405020304" pitchFamily="18" charset="0"/>
              </a:rPr>
              <a:t>4</a:t>
            </a:r>
          </a:p>
        </p:txBody>
      </p:sp>
      <p:sp>
        <p:nvSpPr>
          <p:cNvPr id="82" name="TextBox 81">
            <a:extLst>
              <a:ext uri="{FF2B5EF4-FFF2-40B4-BE49-F238E27FC236}">
                <a16:creationId xmlns:a16="http://schemas.microsoft.com/office/drawing/2014/main" id="{A34B400B-12AE-E432-30D4-CD5DEA2CC67C}"/>
              </a:ext>
            </a:extLst>
          </p:cNvPr>
          <p:cNvSpPr txBox="1"/>
          <p:nvPr/>
        </p:nvSpPr>
        <p:spPr>
          <a:xfrm>
            <a:off x="5926498" y="2903807"/>
            <a:ext cx="122202" cy="186782"/>
          </a:xfrm>
          <a:prstGeom prst="rect">
            <a:avLst/>
          </a:prstGeom>
          <a:noFill/>
          <a:effectLst/>
        </p:spPr>
        <p:txBody>
          <a:bodyPr wrap="square" lIns="0" rIns="0" rtlCol="0">
            <a:spAutoFit/>
          </a:bodyPr>
          <a:lstStyle/>
          <a:p>
            <a:pPr algn="ctr" defTabSz="914400">
              <a:lnSpc>
                <a:spcPts val="706"/>
              </a:lnSpc>
            </a:pPr>
            <a:r>
              <a:rPr lang="en-US" altLang="en-US" sz="800" dirty="0">
                <a:solidFill>
                  <a:prstClr val="black"/>
                </a:solidFill>
                <a:cs typeface="Times New Roman" panose="02020603050405020304" pitchFamily="18" charset="0"/>
              </a:rPr>
              <a:t>5</a:t>
            </a:r>
          </a:p>
        </p:txBody>
      </p:sp>
      <p:sp>
        <p:nvSpPr>
          <p:cNvPr id="83" name="TextBox 82">
            <a:extLst>
              <a:ext uri="{FF2B5EF4-FFF2-40B4-BE49-F238E27FC236}">
                <a16:creationId xmlns:a16="http://schemas.microsoft.com/office/drawing/2014/main" id="{03435334-C54E-E8A6-6E6D-B1ADC5817468}"/>
              </a:ext>
            </a:extLst>
          </p:cNvPr>
          <p:cNvSpPr txBox="1"/>
          <p:nvPr/>
        </p:nvSpPr>
        <p:spPr>
          <a:xfrm>
            <a:off x="4998431" y="2006962"/>
            <a:ext cx="122202" cy="186782"/>
          </a:xfrm>
          <a:prstGeom prst="rect">
            <a:avLst/>
          </a:prstGeom>
          <a:noFill/>
          <a:effectLst/>
        </p:spPr>
        <p:txBody>
          <a:bodyPr wrap="square" lIns="0" rIns="0" rtlCol="0">
            <a:spAutoFit/>
          </a:bodyPr>
          <a:lstStyle/>
          <a:p>
            <a:pPr algn="ctr" defTabSz="914400">
              <a:lnSpc>
                <a:spcPts val="706"/>
              </a:lnSpc>
            </a:pPr>
            <a:r>
              <a:rPr lang="en-US" altLang="en-US" sz="800" dirty="0">
                <a:solidFill>
                  <a:prstClr val="black"/>
                </a:solidFill>
                <a:cs typeface="Times New Roman" panose="02020603050405020304" pitchFamily="18" charset="0"/>
              </a:rPr>
              <a:t>5</a:t>
            </a:r>
          </a:p>
        </p:txBody>
      </p:sp>
      <p:sp>
        <p:nvSpPr>
          <p:cNvPr id="84" name="TextBox 83">
            <a:extLst>
              <a:ext uri="{FF2B5EF4-FFF2-40B4-BE49-F238E27FC236}">
                <a16:creationId xmlns:a16="http://schemas.microsoft.com/office/drawing/2014/main" id="{DD3820D0-A975-091A-A332-0471DF2FC644}"/>
              </a:ext>
            </a:extLst>
          </p:cNvPr>
          <p:cNvSpPr txBox="1"/>
          <p:nvPr/>
        </p:nvSpPr>
        <p:spPr>
          <a:xfrm>
            <a:off x="4998431" y="2187170"/>
            <a:ext cx="122202" cy="186782"/>
          </a:xfrm>
          <a:prstGeom prst="rect">
            <a:avLst/>
          </a:prstGeom>
          <a:noFill/>
          <a:effectLst/>
        </p:spPr>
        <p:txBody>
          <a:bodyPr wrap="square" lIns="0" rIns="0" rtlCol="0">
            <a:spAutoFit/>
          </a:bodyPr>
          <a:lstStyle/>
          <a:p>
            <a:pPr algn="ctr" defTabSz="914400">
              <a:lnSpc>
                <a:spcPts val="706"/>
              </a:lnSpc>
            </a:pPr>
            <a:r>
              <a:rPr lang="en-US" altLang="en-US" sz="800" dirty="0">
                <a:solidFill>
                  <a:prstClr val="black"/>
                </a:solidFill>
                <a:cs typeface="Times New Roman" panose="02020603050405020304" pitchFamily="18" charset="0"/>
              </a:rPr>
              <a:t>4</a:t>
            </a:r>
          </a:p>
        </p:txBody>
      </p:sp>
      <p:grpSp>
        <p:nvGrpSpPr>
          <p:cNvPr id="103" name="Group 102">
            <a:extLst>
              <a:ext uri="{FF2B5EF4-FFF2-40B4-BE49-F238E27FC236}">
                <a16:creationId xmlns:a16="http://schemas.microsoft.com/office/drawing/2014/main" id="{890E9D6B-956B-ABBC-231D-263AAD06AB5A}"/>
              </a:ext>
            </a:extLst>
          </p:cNvPr>
          <p:cNvGrpSpPr/>
          <p:nvPr/>
        </p:nvGrpSpPr>
        <p:grpSpPr>
          <a:xfrm>
            <a:off x="2321255" y="3162996"/>
            <a:ext cx="1805833" cy="1841655"/>
            <a:chOff x="2367205" y="2143088"/>
            <a:chExt cx="1805833" cy="1841655"/>
          </a:xfrm>
        </p:grpSpPr>
        <p:sp>
          <p:nvSpPr>
            <p:cNvPr id="8" name="Pentagon 7">
              <a:extLst>
                <a:ext uri="{FF2B5EF4-FFF2-40B4-BE49-F238E27FC236}">
                  <a16:creationId xmlns:a16="http://schemas.microsoft.com/office/drawing/2014/main" id="{4CCA4574-EFEC-88BD-3F41-2BAC0E07B772}"/>
                </a:ext>
              </a:extLst>
            </p:cNvPr>
            <p:cNvSpPr/>
            <p:nvPr/>
          </p:nvSpPr>
          <p:spPr>
            <a:xfrm>
              <a:off x="2367205" y="2143088"/>
              <a:ext cx="1805833" cy="1841655"/>
            </a:xfrm>
            <a:prstGeom prst="pentagon">
              <a:avLst/>
            </a:prstGeom>
            <a:solidFill>
              <a:sysClr val="window" lastClr="FFFFFF">
                <a:lumMod val="65000"/>
              </a:sysClr>
            </a:solidFill>
            <a:ln w="2857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85B35302-4D4B-15DC-1B75-915DCD945784}"/>
                </a:ext>
              </a:extLst>
            </p:cNvPr>
            <p:cNvSpPr txBox="1"/>
            <p:nvPr/>
          </p:nvSpPr>
          <p:spPr>
            <a:xfrm>
              <a:off x="2693269" y="2682827"/>
              <a:ext cx="1150352" cy="854080"/>
            </a:xfrm>
            <a:prstGeom prst="rect">
              <a:avLst/>
            </a:prstGeom>
            <a:noFill/>
            <a:effectLst/>
          </p:spPr>
          <p:txBody>
            <a:bodyPr wrap="square" rtlCol="0">
              <a:spAutoFit/>
            </a:bodyPr>
            <a:lstStyle/>
            <a:p>
              <a:pPr algn="ctr" defTabSz="914400">
                <a:lnSpc>
                  <a:spcPct val="90000"/>
                </a:lnSpc>
              </a:pPr>
              <a:r>
                <a:rPr lang="en-US" sz="1100" b="1" dirty="0">
                  <a:solidFill>
                    <a:prstClr val="black"/>
                  </a:solidFill>
                  <a:cs typeface="Times New Roman" panose="02020603050405020304" pitchFamily="18" charset="0"/>
                </a:rPr>
                <a:t>Army </a:t>
              </a:r>
            </a:p>
            <a:p>
              <a:pPr algn="ctr" defTabSz="914400">
                <a:lnSpc>
                  <a:spcPct val="90000"/>
                </a:lnSpc>
              </a:pPr>
              <a:r>
                <a:rPr lang="en-US" sz="1100" b="1" dirty="0">
                  <a:solidFill>
                    <a:prstClr val="black"/>
                  </a:solidFill>
                  <a:cs typeface="Times New Roman" panose="02020603050405020304" pitchFamily="18" charset="0"/>
                </a:rPr>
                <a:t>5-Step </a:t>
              </a:r>
            </a:p>
            <a:p>
              <a:pPr algn="ctr" defTabSz="914400">
                <a:lnSpc>
                  <a:spcPct val="90000"/>
                </a:lnSpc>
              </a:pPr>
              <a:r>
                <a:rPr lang="en-US" sz="1100" b="1" dirty="0">
                  <a:solidFill>
                    <a:prstClr val="black"/>
                  </a:solidFill>
                  <a:cs typeface="Times New Roman" panose="02020603050405020304" pitchFamily="18" charset="0"/>
                </a:rPr>
                <a:t>Risk Management Process</a:t>
              </a:r>
            </a:p>
          </p:txBody>
        </p:sp>
      </p:grpSp>
      <p:sp>
        <p:nvSpPr>
          <p:cNvPr id="57" name="TextBox 56">
            <a:extLst>
              <a:ext uri="{FF2B5EF4-FFF2-40B4-BE49-F238E27FC236}">
                <a16:creationId xmlns:a16="http://schemas.microsoft.com/office/drawing/2014/main" id="{B1D0DA61-236A-516C-64B3-92AFC16BA8E6}"/>
              </a:ext>
            </a:extLst>
          </p:cNvPr>
          <p:cNvSpPr txBox="1"/>
          <p:nvPr/>
        </p:nvSpPr>
        <p:spPr>
          <a:xfrm>
            <a:off x="2216022" y="4275647"/>
            <a:ext cx="307453" cy="203133"/>
          </a:xfrm>
          <a:prstGeom prst="rect">
            <a:avLst/>
          </a:prstGeom>
          <a:noFill/>
          <a:effectLst/>
        </p:spPr>
        <p:txBody>
          <a:bodyPr wrap="square" rtlCol="0">
            <a:spAutoFit/>
          </a:bodyPr>
          <a:lstStyle/>
          <a:p>
            <a:pPr algn="ctr" defTabSz="914400">
              <a:lnSpc>
                <a:spcPct val="90000"/>
              </a:lnSpc>
            </a:pPr>
            <a:r>
              <a:rPr lang="en-US" sz="800" b="1" dirty="0">
                <a:solidFill>
                  <a:prstClr val="black"/>
                </a:solidFill>
                <a:cs typeface="Times New Roman" panose="02020603050405020304" pitchFamily="18" charset="0"/>
              </a:rPr>
              <a:t>5</a:t>
            </a:r>
          </a:p>
        </p:txBody>
      </p:sp>
      <p:sp>
        <p:nvSpPr>
          <p:cNvPr id="71" name="TextBox 70">
            <a:extLst>
              <a:ext uri="{FF2B5EF4-FFF2-40B4-BE49-F238E27FC236}">
                <a16:creationId xmlns:a16="http://schemas.microsoft.com/office/drawing/2014/main" id="{8ACB7BA7-3713-7987-F2BC-1DCEBCB4197A}"/>
              </a:ext>
            </a:extLst>
          </p:cNvPr>
          <p:cNvSpPr txBox="1"/>
          <p:nvPr/>
        </p:nvSpPr>
        <p:spPr>
          <a:xfrm>
            <a:off x="3926019" y="4318037"/>
            <a:ext cx="307453" cy="203133"/>
          </a:xfrm>
          <a:prstGeom prst="rect">
            <a:avLst/>
          </a:prstGeom>
          <a:noFill/>
          <a:effectLst/>
        </p:spPr>
        <p:txBody>
          <a:bodyPr wrap="square" rtlCol="0">
            <a:spAutoFit/>
          </a:bodyPr>
          <a:lstStyle/>
          <a:p>
            <a:pPr algn="ctr" defTabSz="914400">
              <a:lnSpc>
                <a:spcPct val="90000"/>
              </a:lnSpc>
            </a:pPr>
            <a:r>
              <a:rPr lang="en-US" sz="800" b="1" dirty="0">
                <a:solidFill>
                  <a:prstClr val="black"/>
                </a:solidFill>
                <a:cs typeface="Times New Roman" panose="02020603050405020304" pitchFamily="18" charset="0"/>
              </a:rPr>
              <a:t>3</a:t>
            </a:r>
          </a:p>
        </p:txBody>
      </p:sp>
      <p:sp>
        <p:nvSpPr>
          <p:cNvPr id="111" name="TextBox 110">
            <a:extLst>
              <a:ext uri="{FF2B5EF4-FFF2-40B4-BE49-F238E27FC236}">
                <a16:creationId xmlns:a16="http://schemas.microsoft.com/office/drawing/2014/main" id="{607B071A-7B0A-58ED-5AAE-3FCF9979DDFB}"/>
              </a:ext>
            </a:extLst>
          </p:cNvPr>
          <p:cNvSpPr txBox="1"/>
          <p:nvPr/>
        </p:nvSpPr>
        <p:spPr>
          <a:xfrm>
            <a:off x="206998" y="443787"/>
            <a:ext cx="6750052" cy="890764"/>
          </a:xfrm>
          <a:prstGeom prst="rect">
            <a:avLst/>
          </a:prstGeom>
          <a:noFill/>
        </p:spPr>
        <p:txBody>
          <a:bodyPr wrap="square" rtlCol="0">
            <a:noAutofit/>
          </a:bodyPr>
          <a:lstStyle/>
          <a:p>
            <a:r>
              <a:rPr lang="en-US" sz="1600" dirty="0"/>
              <a:t>Risk Management 2</a:t>
            </a:r>
          </a:p>
          <a:p>
            <a:r>
              <a:rPr lang="en-US" sz="1400" b="1" dirty="0"/>
              <a:t>What is Risk Management and What do I Need to Know?</a:t>
            </a:r>
          </a:p>
        </p:txBody>
      </p:sp>
      <p:sp>
        <p:nvSpPr>
          <p:cNvPr id="2" name="Date Placeholder 1">
            <a:extLst>
              <a:ext uri="{FF2B5EF4-FFF2-40B4-BE49-F238E27FC236}">
                <a16:creationId xmlns:a16="http://schemas.microsoft.com/office/drawing/2014/main" id="{BF19A8EE-415B-5753-88BB-0E0EDA5F8CC1}"/>
              </a:ext>
            </a:extLst>
          </p:cNvPr>
          <p:cNvSpPr>
            <a:spLocks noGrp="1"/>
          </p:cNvSpPr>
          <p:nvPr>
            <p:ph type="dt" sz="half" idx="10"/>
          </p:nvPr>
        </p:nvSpPr>
        <p:spPr>
          <a:xfrm>
            <a:off x="534353" y="9322649"/>
            <a:ext cx="1748790" cy="535517"/>
          </a:xfrm>
        </p:spPr>
        <p:txBody>
          <a:bodyPr/>
          <a:lstStyle/>
          <a:p>
            <a:pPr algn="ctr">
              <a:tabLst>
                <a:tab pos="3200400" algn="ctr"/>
                <a:tab pos="5886450" algn="r"/>
              </a:tabLst>
            </a:pPr>
            <a:r>
              <a:rPr lang="en-US" dirty="0">
                <a:latin typeface="Soleil Lt" panose="00000400000000000000" pitchFamily="50" charset="0"/>
                <a:ea typeface="Times New Roman" panose="02020603050405020304" pitchFamily="18" charset="0"/>
                <a:cs typeface="Times New Roman" panose="02020603050405020304" pitchFamily="18" charset="0"/>
              </a:rPr>
              <a:t>Copyright © 2021-2023  Donna T. Hamby</a:t>
            </a:r>
            <a:endParaRPr lang="en-US"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8237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535">
            <a:extLst>
              <a:ext uri="{FF2B5EF4-FFF2-40B4-BE49-F238E27FC236}">
                <a16:creationId xmlns:a16="http://schemas.microsoft.com/office/drawing/2014/main" id="{B06F9B97-2CCA-8FC4-AFC4-5E7AA9D209AD}"/>
              </a:ext>
            </a:extLst>
          </p:cNvPr>
          <p:cNvSpPr>
            <a:spLocks noChangeArrowheads="1"/>
          </p:cNvSpPr>
          <p:nvPr/>
        </p:nvSpPr>
        <p:spPr bwMode="auto">
          <a:xfrm rot="16200000">
            <a:off x="2359590" y="5042424"/>
            <a:ext cx="2234651" cy="5872916"/>
          </a:xfrm>
          <a:prstGeom prst="rect">
            <a:avLst/>
          </a:prstGeom>
          <a:solidFill>
            <a:schemeClr val="accent6">
              <a:lumMod val="20000"/>
              <a:lumOff val="80000"/>
            </a:schemeClr>
          </a:solidFill>
          <a:ln w="9525">
            <a:noFill/>
            <a:miter lim="800000"/>
            <a:headEnd/>
            <a:tailEnd/>
          </a:ln>
          <a:effectLst/>
        </p:spPr>
        <p:txBody>
          <a:bodyPr lIns="0" rIns="0"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marL="0" marR="0" lvl="0" indent="0" algn="ctr" defTabSz="804607" eaLnBrk="1" fontAlgn="auto" latinLnBrk="0" hangingPunct="1">
              <a:lnSpc>
                <a:spcPct val="100000"/>
              </a:lnSpc>
              <a:spcBef>
                <a:spcPts val="0"/>
              </a:spcBef>
              <a:spcAft>
                <a:spcPts val="0"/>
              </a:spcAft>
              <a:buClrTx/>
              <a:buSzTx/>
              <a:buFontTx/>
              <a:buNone/>
              <a:tabLst/>
              <a:defRPr/>
            </a:pPr>
            <a:endParaRPr kumimoji="0" lang="en-US" altLang="en-US" sz="1000" b="1" i="0" u="none" strike="noStrike" kern="0" cap="none" spc="0" normalizeH="0" baseline="0" noProof="0" dirty="0">
              <a:ln>
                <a:noFill/>
              </a:ln>
              <a:solidFill>
                <a:prstClr val="black"/>
              </a:solidFill>
              <a:effectLst/>
              <a:uLnTx/>
              <a:uFillTx/>
              <a:latin typeface="Calibri" panose="020F0502020204030204"/>
              <a:cs typeface="Times New Roman" panose="02020603050405020304" pitchFamily="18" charset="0"/>
            </a:endParaRPr>
          </a:p>
        </p:txBody>
      </p:sp>
      <p:sp>
        <p:nvSpPr>
          <p:cNvPr id="87" name="Rectangle 535">
            <a:extLst>
              <a:ext uri="{FF2B5EF4-FFF2-40B4-BE49-F238E27FC236}">
                <a16:creationId xmlns:a16="http://schemas.microsoft.com/office/drawing/2014/main" id="{24616D2B-ADFB-5E65-E69C-C682A5441D8E}"/>
              </a:ext>
            </a:extLst>
          </p:cNvPr>
          <p:cNvSpPr>
            <a:spLocks noChangeArrowheads="1"/>
          </p:cNvSpPr>
          <p:nvPr/>
        </p:nvSpPr>
        <p:spPr bwMode="auto">
          <a:xfrm rot="16200000">
            <a:off x="2314490" y="2771047"/>
            <a:ext cx="2390229" cy="5793657"/>
          </a:xfrm>
          <a:prstGeom prst="rect">
            <a:avLst/>
          </a:prstGeom>
          <a:solidFill>
            <a:srgbClr val="EEECE1">
              <a:lumMod val="90000"/>
            </a:srgbClr>
          </a:solidFill>
          <a:ln w="9525">
            <a:noFill/>
            <a:miter lim="800000"/>
            <a:headEnd/>
            <a:tailEnd/>
          </a:ln>
          <a:effectLst/>
        </p:spPr>
        <p:txBody>
          <a:bodyPr lIns="0" rIns="0"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marL="0" marR="0" lvl="0" indent="0" algn="ctr" defTabSz="804607" eaLnBrk="1" fontAlgn="auto" latinLnBrk="0" hangingPunct="1">
              <a:lnSpc>
                <a:spcPct val="100000"/>
              </a:lnSpc>
              <a:spcBef>
                <a:spcPts val="0"/>
              </a:spcBef>
              <a:spcAft>
                <a:spcPts val="0"/>
              </a:spcAft>
              <a:buClrTx/>
              <a:buSzTx/>
              <a:buFontTx/>
              <a:buNone/>
              <a:tabLst/>
              <a:defRPr/>
            </a:pPr>
            <a:endParaRPr kumimoji="0" lang="en-US" altLang="en-US" sz="1000" b="1" i="0" u="none" strike="noStrike" kern="0" cap="none" spc="0" normalizeH="0" baseline="0" noProof="0" dirty="0">
              <a:ln>
                <a:noFill/>
              </a:ln>
              <a:solidFill>
                <a:prstClr val="black"/>
              </a:solidFill>
              <a:effectLst/>
              <a:uLnTx/>
              <a:uFillTx/>
              <a:latin typeface="Calibri" panose="020F0502020204030204"/>
              <a:cs typeface="Times New Roman" panose="02020603050405020304" pitchFamily="18" charset="0"/>
            </a:endParaRPr>
          </a:p>
        </p:txBody>
      </p:sp>
      <p:sp>
        <p:nvSpPr>
          <p:cNvPr id="88" name="Rectangle 535">
            <a:extLst>
              <a:ext uri="{FF2B5EF4-FFF2-40B4-BE49-F238E27FC236}">
                <a16:creationId xmlns:a16="http://schemas.microsoft.com/office/drawing/2014/main" id="{E89CA012-A4CC-0F57-A42D-3116D6F74B87}"/>
              </a:ext>
            </a:extLst>
          </p:cNvPr>
          <p:cNvSpPr>
            <a:spLocks noChangeArrowheads="1"/>
          </p:cNvSpPr>
          <p:nvPr/>
        </p:nvSpPr>
        <p:spPr bwMode="auto">
          <a:xfrm rot="16200000">
            <a:off x="3163772" y="1223165"/>
            <a:ext cx="626286" cy="5872916"/>
          </a:xfrm>
          <a:prstGeom prst="rect">
            <a:avLst/>
          </a:prstGeom>
          <a:solidFill>
            <a:srgbClr val="8064A2">
              <a:lumMod val="20000"/>
              <a:lumOff val="80000"/>
            </a:srgbClr>
          </a:solidFill>
          <a:ln w="9525">
            <a:noFill/>
            <a:miter lim="800000"/>
            <a:headEnd/>
            <a:tailEnd/>
          </a:ln>
          <a:effectLst/>
        </p:spPr>
        <p:txBody>
          <a:bodyPr lIns="0" rIns="0"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marL="0" marR="0" lvl="0" indent="0" algn="ctr" defTabSz="804607" eaLnBrk="1" fontAlgn="auto" latinLnBrk="0" hangingPunct="1">
              <a:lnSpc>
                <a:spcPct val="100000"/>
              </a:lnSpc>
              <a:spcBef>
                <a:spcPts val="0"/>
              </a:spcBef>
              <a:spcAft>
                <a:spcPts val="0"/>
              </a:spcAft>
              <a:buClrTx/>
              <a:buSzTx/>
              <a:buFontTx/>
              <a:buNone/>
              <a:tabLst/>
              <a:defRPr/>
            </a:pPr>
            <a:endParaRPr kumimoji="0" lang="en-US" altLang="en-US" sz="1000" b="1" i="0" u="none" strike="noStrike" kern="0" cap="none" spc="0" normalizeH="0" baseline="0" noProof="0" dirty="0">
              <a:ln>
                <a:noFill/>
              </a:ln>
              <a:solidFill>
                <a:prstClr val="black"/>
              </a:solidFill>
              <a:effectLst/>
              <a:uLnTx/>
              <a:uFillTx/>
              <a:latin typeface="Calibri" panose="020F0502020204030204"/>
              <a:cs typeface="Times New Roman" panose="02020603050405020304" pitchFamily="18" charset="0"/>
            </a:endParaRPr>
          </a:p>
        </p:txBody>
      </p:sp>
      <p:sp>
        <p:nvSpPr>
          <p:cNvPr id="89" name="Rectangle 535">
            <a:extLst>
              <a:ext uri="{FF2B5EF4-FFF2-40B4-BE49-F238E27FC236}">
                <a16:creationId xmlns:a16="http://schemas.microsoft.com/office/drawing/2014/main" id="{F218E777-3277-4874-0CEC-1400DF3913CD}"/>
              </a:ext>
            </a:extLst>
          </p:cNvPr>
          <p:cNvSpPr>
            <a:spLocks noChangeArrowheads="1"/>
          </p:cNvSpPr>
          <p:nvPr/>
        </p:nvSpPr>
        <p:spPr bwMode="auto">
          <a:xfrm rot="16200000">
            <a:off x="2920678" y="349844"/>
            <a:ext cx="1120356" cy="5872916"/>
          </a:xfrm>
          <a:prstGeom prst="rect">
            <a:avLst/>
          </a:prstGeom>
          <a:solidFill>
            <a:srgbClr val="CAD1DC"/>
          </a:solidFill>
          <a:ln w="9525">
            <a:noFill/>
            <a:miter lim="800000"/>
            <a:headEnd/>
            <a:tailEnd/>
          </a:ln>
          <a:effectLst/>
        </p:spPr>
        <p:txBody>
          <a:bodyPr lIns="0" rIns="0"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marL="0" marR="0" lvl="0" indent="0" algn="ctr" defTabSz="804607" eaLnBrk="1" fontAlgn="auto" latinLnBrk="0" hangingPunct="1">
              <a:lnSpc>
                <a:spcPct val="100000"/>
              </a:lnSpc>
              <a:spcBef>
                <a:spcPts val="0"/>
              </a:spcBef>
              <a:spcAft>
                <a:spcPts val="0"/>
              </a:spcAft>
              <a:buClrTx/>
              <a:buSzTx/>
              <a:buFontTx/>
              <a:buNone/>
              <a:tabLst/>
              <a:defRPr/>
            </a:pPr>
            <a:endParaRPr kumimoji="0" lang="en-US" altLang="en-US" sz="1000" b="1" i="0" u="none" strike="noStrike" kern="0" cap="none" spc="0" normalizeH="0" baseline="0" noProof="0" dirty="0">
              <a:ln>
                <a:noFill/>
              </a:ln>
              <a:solidFill>
                <a:prstClr val="black"/>
              </a:solidFill>
              <a:effectLst/>
              <a:uLnTx/>
              <a:uFillTx/>
              <a:latin typeface="Calibri" panose="020F0502020204030204"/>
              <a:cs typeface="Times New Roman" panose="02020603050405020304" pitchFamily="18" charset="0"/>
            </a:endParaRPr>
          </a:p>
        </p:txBody>
      </p:sp>
      <p:sp>
        <p:nvSpPr>
          <p:cNvPr id="90" name="Rectangle 535">
            <a:extLst>
              <a:ext uri="{FF2B5EF4-FFF2-40B4-BE49-F238E27FC236}">
                <a16:creationId xmlns:a16="http://schemas.microsoft.com/office/drawing/2014/main" id="{F5892AB4-FB2D-704F-A217-926945258665}"/>
              </a:ext>
            </a:extLst>
          </p:cNvPr>
          <p:cNvSpPr>
            <a:spLocks noChangeArrowheads="1"/>
          </p:cNvSpPr>
          <p:nvPr/>
        </p:nvSpPr>
        <p:spPr bwMode="auto">
          <a:xfrm rot="16200000">
            <a:off x="3051872" y="-629378"/>
            <a:ext cx="847090" cy="5862034"/>
          </a:xfrm>
          <a:prstGeom prst="rect">
            <a:avLst/>
          </a:prstGeom>
          <a:solidFill>
            <a:srgbClr val="9BBB59">
              <a:lumMod val="20000"/>
              <a:lumOff val="80000"/>
            </a:srgbClr>
          </a:solidFill>
          <a:ln w="9525">
            <a:noFill/>
            <a:miter lim="800000"/>
            <a:headEnd/>
            <a:tailEnd/>
          </a:ln>
          <a:effectLst/>
        </p:spPr>
        <p:txBody>
          <a:bodyPr lIns="0" rIns="0"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marL="0" marR="0" lvl="0" indent="0" algn="ctr" defTabSz="804607" eaLnBrk="1" fontAlgn="auto" latinLnBrk="0" hangingPunct="1">
              <a:lnSpc>
                <a:spcPct val="100000"/>
              </a:lnSpc>
              <a:spcBef>
                <a:spcPts val="0"/>
              </a:spcBef>
              <a:spcAft>
                <a:spcPts val="0"/>
              </a:spcAft>
              <a:buClrTx/>
              <a:buSzTx/>
              <a:buFontTx/>
              <a:buNone/>
              <a:tabLst/>
              <a:defRPr/>
            </a:pPr>
            <a:endParaRPr kumimoji="0" lang="en-US" altLang="en-US" sz="1000" b="1" i="0" u="none" strike="noStrike" kern="0" cap="none" spc="0" normalizeH="0" baseline="0" noProof="0" dirty="0">
              <a:ln>
                <a:noFill/>
              </a:ln>
              <a:solidFill>
                <a:prstClr val="black"/>
              </a:solidFill>
              <a:effectLst/>
              <a:uLnTx/>
              <a:uFillTx/>
              <a:latin typeface="Calibri" panose="020F0502020204030204"/>
              <a:cs typeface="Times New Roman" panose="02020603050405020304" pitchFamily="18" charset="0"/>
            </a:endParaRPr>
          </a:p>
        </p:txBody>
      </p:sp>
      <p:sp>
        <p:nvSpPr>
          <p:cNvPr id="91" name="Line 487">
            <a:extLst>
              <a:ext uri="{FF2B5EF4-FFF2-40B4-BE49-F238E27FC236}">
                <a16:creationId xmlns:a16="http://schemas.microsoft.com/office/drawing/2014/main" id="{0A4AF3AB-F84A-E916-4EB3-C10BEF2509B9}"/>
              </a:ext>
            </a:extLst>
          </p:cNvPr>
          <p:cNvSpPr>
            <a:spLocks noChangeShapeType="1"/>
          </p:cNvSpPr>
          <p:nvPr/>
        </p:nvSpPr>
        <p:spPr bwMode="auto">
          <a:xfrm>
            <a:off x="1537481" y="7479744"/>
            <a:ext cx="0" cy="137160"/>
          </a:xfrm>
          <a:prstGeom prst="line">
            <a:avLst/>
          </a:prstGeom>
          <a:noFill/>
          <a:ln w="9525">
            <a:solidFill>
              <a:sysClr val="windowText" lastClr="000000"/>
            </a:solidFill>
            <a:round/>
            <a:headEnd/>
            <a:tailEnd type="arrow" w="sm" len="sm"/>
          </a:ln>
          <a:effectLst/>
          <a:extLst>
            <a:ext uri="{909E8E84-426E-40DD-AFC4-6F175D3DCCD1}">
              <a14:hiddenFill xmlns:a14="http://schemas.microsoft.com/office/drawing/2010/main">
                <a:noFill/>
              </a14:hiddenFill>
            </a:ext>
          </a:extLst>
        </p:spPr>
        <p:txBody>
          <a:bodyPr/>
          <a:lstStyle/>
          <a:p>
            <a:pPr marL="0" marR="0" lvl="0" indent="0" defTabSz="360945"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cs typeface="Times New Roman" panose="02020603050405020304" pitchFamily="18" charset="0"/>
            </a:endParaRPr>
          </a:p>
        </p:txBody>
      </p:sp>
      <p:sp>
        <p:nvSpPr>
          <p:cNvPr id="92" name="Line 487">
            <a:extLst>
              <a:ext uri="{FF2B5EF4-FFF2-40B4-BE49-F238E27FC236}">
                <a16:creationId xmlns:a16="http://schemas.microsoft.com/office/drawing/2014/main" id="{13DAAA30-82CF-15FB-BE1C-DE9B348D1A53}"/>
              </a:ext>
            </a:extLst>
          </p:cNvPr>
          <p:cNvSpPr>
            <a:spLocks noChangeShapeType="1"/>
          </p:cNvSpPr>
          <p:nvPr/>
        </p:nvSpPr>
        <p:spPr bwMode="auto">
          <a:xfrm>
            <a:off x="1537481" y="7144071"/>
            <a:ext cx="0" cy="137160"/>
          </a:xfrm>
          <a:prstGeom prst="line">
            <a:avLst/>
          </a:prstGeom>
          <a:noFill/>
          <a:ln w="9525">
            <a:solidFill>
              <a:sysClr val="windowText" lastClr="000000"/>
            </a:solidFill>
            <a:round/>
            <a:headEnd/>
            <a:tailEnd type="arrow" w="sm" len="sm"/>
          </a:ln>
          <a:effectLst/>
          <a:extLst>
            <a:ext uri="{909E8E84-426E-40DD-AFC4-6F175D3DCCD1}">
              <a14:hiddenFill xmlns:a14="http://schemas.microsoft.com/office/drawing/2010/main">
                <a:noFill/>
              </a14:hiddenFill>
            </a:ext>
          </a:extLst>
        </p:spPr>
        <p:txBody>
          <a:bodyPr/>
          <a:lstStyle/>
          <a:p>
            <a:pPr marL="0" marR="0" lvl="0" indent="0" defTabSz="360945"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cs typeface="Times New Roman" panose="02020603050405020304" pitchFamily="18" charset="0"/>
            </a:endParaRPr>
          </a:p>
        </p:txBody>
      </p:sp>
      <p:sp>
        <p:nvSpPr>
          <p:cNvPr id="93" name="Line 487">
            <a:extLst>
              <a:ext uri="{FF2B5EF4-FFF2-40B4-BE49-F238E27FC236}">
                <a16:creationId xmlns:a16="http://schemas.microsoft.com/office/drawing/2014/main" id="{B1DB73BE-6B31-B719-564A-7A72973438FF}"/>
              </a:ext>
            </a:extLst>
          </p:cNvPr>
          <p:cNvSpPr>
            <a:spLocks noChangeShapeType="1"/>
          </p:cNvSpPr>
          <p:nvPr/>
        </p:nvSpPr>
        <p:spPr bwMode="auto">
          <a:xfrm>
            <a:off x="4555891" y="4437002"/>
            <a:ext cx="0" cy="118872"/>
          </a:xfrm>
          <a:prstGeom prst="line">
            <a:avLst/>
          </a:prstGeom>
          <a:noFill/>
          <a:ln w="9525">
            <a:solidFill>
              <a:sysClr val="windowText" lastClr="000000"/>
            </a:solidFill>
            <a:round/>
            <a:headEnd/>
            <a:tailEnd type="arrow" w="sm" len="sm"/>
          </a:ln>
          <a:effectLst/>
          <a:extLst>
            <a:ext uri="{909E8E84-426E-40DD-AFC4-6F175D3DCCD1}">
              <a14:hiddenFill xmlns:a14="http://schemas.microsoft.com/office/drawing/2010/main">
                <a:noFill/>
              </a14:hiddenFill>
            </a:ext>
          </a:extLst>
        </p:spPr>
        <p:txBody>
          <a:bodyPr/>
          <a:lstStyle/>
          <a:p>
            <a:pPr marL="0" marR="0" lvl="0" indent="0" defTabSz="360945"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cs typeface="Times New Roman" panose="02020603050405020304" pitchFamily="18" charset="0"/>
            </a:endParaRPr>
          </a:p>
        </p:txBody>
      </p:sp>
      <p:sp>
        <p:nvSpPr>
          <p:cNvPr id="94" name="Line 487">
            <a:extLst>
              <a:ext uri="{FF2B5EF4-FFF2-40B4-BE49-F238E27FC236}">
                <a16:creationId xmlns:a16="http://schemas.microsoft.com/office/drawing/2014/main" id="{8B240ABF-C2B7-2393-1518-6A0107BFEA60}"/>
              </a:ext>
            </a:extLst>
          </p:cNvPr>
          <p:cNvSpPr>
            <a:spLocks noChangeShapeType="1"/>
          </p:cNvSpPr>
          <p:nvPr/>
        </p:nvSpPr>
        <p:spPr bwMode="auto">
          <a:xfrm>
            <a:off x="1129532" y="6450040"/>
            <a:ext cx="0" cy="137160"/>
          </a:xfrm>
          <a:prstGeom prst="line">
            <a:avLst/>
          </a:prstGeom>
          <a:noFill/>
          <a:ln w="9525">
            <a:solidFill>
              <a:sysClr val="windowText" lastClr="000000"/>
            </a:solidFill>
            <a:round/>
            <a:headEnd/>
            <a:tailEnd type="arrow" w="sm" len="sm"/>
          </a:ln>
          <a:effectLst/>
          <a:extLst>
            <a:ext uri="{909E8E84-426E-40DD-AFC4-6F175D3DCCD1}">
              <a14:hiddenFill xmlns:a14="http://schemas.microsoft.com/office/drawing/2010/main">
                <a:noFill/>
              </a14:hiddenFill>
            </a:ext>
          </a:extLst>
        </p:spPr>
        <p:txBody>
          <a:bodyPr/>
          <a:lstStyle/>
          <a:p>
            <a:pPr marL="0" marR="0" lvl="0" indent="0" defTabSz="360945"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cs typeface="Times New Roman" panose="02020603050405020304" pitchFamily="18" charset="0"/>
            </a:endParaRPr>
          </a:p>
        </p:txBody>
      </p:sp>
      <p:sp>
        <p:nvSpPr>
          <p:cNvPr id="95" name="Line 487">
            <a:extLst>
              <a:ext uri="{FF2B5EF4-FFF2-40B4-BE49-F238E27FC236}">
                <a16:creationId xmlns:a16="http://schemas.microsoft.com/office/drawing/2014/main" id="{84EEB18D-6F8C-D241-AB18-AE2039E668E8}"/>
              </a:ext>
            </a:extLst>
          </p:cNvPr>
          <p:cNvSpPr>
            <a:spLocks noChangeShapeType="1"/>
          </p:cNvSpPr>
          <p:nvPr/>
        </p:nvSpPr>
        <p:spPr bwMode="auto">
          <a:xfrm>
            <a:off x="2606479" y="6450040"/>
            <a:ext cx="0" cy="137160"/>
          </a:xfrm>
          <a:prstGeom prst="line">
            <a:avLst/>
          </a:prstGeom>
          <a:noFill/>
          <a:ln w="9525">
            <a:solidFill>
              <a:sysClr val="windowText" lastClr="000000"/>
            </a:solidFill>
            <a:round/>
            <a:headEnd/>
            <a:tailEnd type="arrow" w="sm" len="sm"/>
          </a:ln>
          <a:effectLst/>
          <a:extLst>
            <a:ext uri="{909E8E84-426E-40DD-AFC4-6F175D3DCCD1}">
              <a14:hiddenFill xmlns:a14="http://schemas.microsoft.com/office/drawing/2010/main">
                <a:noFill/>
              </a14:hiddenFill>
            </a:ext>
          </a:extLst>
        </p:spPr>
        <p:txBody>
          <a:bodyPr/>
          <a:lstStyle/>
          <a:p>
            <a:pPr marL="0" marR="0" lvl="0" indent="0" defTabSz="360945"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cs typeface="Times New Roman" panose="02020603050405020304" pitchFamily="18" charset="0"/>
            </a:endParaRPr>
          </a:p>
        </p:txBody>
      </p:sp>
      <p:sp>
        <p:nvSpPr>
          <p:cNvPr id="96" name="Line 487">
            <a:extLst>
              <a:ext uri="{FF2B5EF4-FFF2-40B4-BE49-F238E27FC236}">
                <a16:creationId xmlns:a16="http://schemas.microsoft.com/office/drawing/2014/main" id="{ED180D44-DC61-0339-B98B-D8DDF18E7501}"/>
              </a:ext>
            </a:extLst>
          </p:cNvPr>
          <p:cNvSpPr>
            <a:spLocks noChangeShapeType="1"/>
          </p:cNvSpPr>
          <p:nvPr/>
        </p:nvSpPr>
        <p:spPr bwMode="auto">
          <a:xfrm>
            <a:off x="2148746" y="4163915"/>
            <a:ext cx="0" cy="182880"/>
          </a:xfrm>
          <a:prstGeom prst="line">
            <a:avLst/>
          </a:prstGeom>
          <a:noFill/>
          <a:ln w="9525">
            <a:solidFill>
              <a:sysClr val="windowText" lastClr="000000"/>
            </a:solidFill>
            <a:round/>
            <a:headEnd type="none" w="med" len="med"/>
            <a:tailEnd type="none" w="med" len="med"/>
          </a:ln>
          <a:effectLst/>
          <a:extLst>
            <a:ext uri="{909E8E84-426E-40DD-AFC4-6F175D3DCCD1}">
              <a14:hiddenFill xmlns:a14="http://schemas.microsoft.com/office/drawing/2010/main">
                <a:noFill/>
              </a14:hiddenFill>
            </a:ext>
          </a:extLst>
        </p:spPr>
        <p:txBody>
          <a:bodyPr/>
          <a:lstStyle/>
          <a:p>
            <a:pPr marL="0" marR="0" lvl="0" indent="0" defTabSz="360945"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cs typeface="Times New Roman" panose="02020603050405020304" pitchFamily="18" charset="0"/>
            </a:endParaRPr>
          </a:p>
        </p:txBody>
      </p:sp>
      <p:sp>
        <p:nvSpPr>
          <p:cNvPr id="97" name="Rectangle 537">
            <a:extLst>
              <a:ext uri="{FF2B5EF4-FFF2-40B4-BE49-F238E27FC236}">
                <a16:creationId xmlns:a16="http://schemas.microsoft.com/office/drawing/2014/main" id="{84BE3F9D-806B-704F-7D1E-E4FEDA19E935}"/>
              </a:ext>
            </a:extLst>
          </p:cNvPr>
          <p:cNvSpPr>
            <a:spLocks noChangeArrowheads="1"/>
          </p:cNvSpPr>
          <p:nvPr/>
        </p:nvSpPr>
        <p:spPr bwMode="auto">
          <a:xfrm>
            <a:off x="1574865" y="4558731"/>
            <a:ext cx="2102056" cy="1895215"/>
          </a:xfrm>
          <a:prstGeom prst="roundRect">
            <a:avLst>
              <a:gd name="adj" fmla="val 3265"/>
            </a:avLst>
          </a:prstGeom>
          <a:solidFill>
            <a:srgbClr val="ABA16D"/>
          </a:solidFill>
          <a:ln w="9525">
            <a:noFill/>
            <a:miter lim="800000"/>
            <a:headEnd/>
            <a:tailEnd/>
          </a:ln>
          <a:effectLst/>
        </p:spPr>
        <p:txBody>
          <a:bodyPr lIns="21657" tIns="21657" rIns="21657" bIns="21657" anchor="t"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defTabSz="804607">
              <a:spcBef>
                <a:spcPts val="0"/>
              </a:spcBef>
              <a:buFontTx/>
              <a:buNone/>
            </a:pPr>
            <a:r>
              <a:rPr lang="en-US" altLang="en-US" sz="1000" b="1" dirty="0">
                <a:solidFill>
                  <a:prstClr val="black"/>
                </a:solidFill>
                <a:latin typeface="Calibri" panose="020F0502020204030204"/>
                <a:cs typeface="Times New Roman" panose="02020603050405020304" pitchFamily="18" charset="0"/>
              </a:rPr>
              <a:t>Tier 1 Advanced Resolution</a:t>
            </a:r>
          </a:p>
          <a:p>
            <a:pPr marL="42612" indent="-42612" defTabSz="804607">
              <a:spcBef>
                <a:spcPts val="0"/>
              </a:spcBef>
              <a:buFont typeface="Wingdings" panose="05000000000000000000" pitchFamily="2" charset="2"/>
              <a:buChar char="§"/>
            </a:pPr>
            <a:r>
              <a:rPr lang="en-US" altLang="en-US" sz="1000" dirty="0">
                <a:solidFill>
                  <a:prstClr val="black"/>
                </a:solidFill>
                <a:latin typeface="Calibri" panose="020F0502020204030204"/>
                <a:cs typeface="Times New Roman" panose="02020603050405020304" pitchFamily="18" charset="0"/>
              </a:rPr>
              <a:t>Use </a:t>
            </a:r>
            <a:r>
              <a:rPr lang="en-US" altLang="en-US" sz="1000" b="1" dirty="0">
                <a:solidFill>
                  <a:prstClr val="black"/>
                </a:solidFill>
                <a:latin typeface="Calibri" panose="020F0502020204030204"/>
                <a:cs typeface="Times New Roman" panose="02020603050405020304" pitchFamily="18" charset="0"/>
              </a:rPr>
              <a:t>Scripts</a:t>
            </a:r>
            <a:r>
              <a:rPr lang="en-US" altLang="en-US" sz="1000" dirty="0">
                <a:solidFill>
                  <a:prstClr val="black"/>
                </a:solidFill>
                <a:latin typeface="Calibri" panose="020F0502020204030204"/>
                <a:cs typeface="Times New Roman" panose="02020603050405020304" pitchFamily="18" charset="0"/>
              </a:rPr>
              <a:t> to gather data to assess issue including frequency, magnitude, and duration</a:t>
            </a:r>
          </a:p>
          <a:p>
            <a:pPr marL="46372" indent="-46372" defTabSz="804607">
              <a:spcBef>
                <a:spcPts val="0"/>
              </a:spcBef>
              <a:buFont typeface="Wingdings" panose="05000000000000000000" pitchFamily="2" charset="2"/>
              <a:buChar char="§"/>
            </a:pPr>
            <a:r>
              <a:rPr lang="en-US" altLang="en-US" sz="1000" dirty="0">
                <a:solidFill>
                  <a:prstClr val="black"/>
                </a:solidFill>
                <a:latin typeface="Calibri" panose="020F0502020204030204"/>
                <a:cs typeface="Times New Roman" panose="02020603050405020304" pitchFamily="18" charset="0"/>
              </a:rPr>
              <a:t>Analyze data and eliminate possible problems</a:t>
            </a:r>
          </a:p>
          <a:p>
            <a:pPr marL="45118" indent="-45118" defTabSz="804607">
              <a:spcBef>
                <a:spcPts val="0"/>
              </a:spcBef>
              <a:buFont typeface="Wingdings" panose="05000000000000000000" pitchFamily="2" charset="2"/>
              <a:buChar char="§"/>
            </a:pPr>
            <a:r>
              <a:rPr lang="en-US" altLang="en-US" sz="1000" dirty="0">
                <a:solidFill>
                  <a:prstClr val="black"/>
                </a:solidFill>
                <a:latin typeface="Calibri" panose="020F0502020204030204"/>
                <a:cs typeface="Times New Roman" panose="02020603050405020304" pitchFamily="18" charset="0"/>
              </a:rPr>
              <a:t>Use training &amp; personal knowledge</a:t>
            </a:r>
          </a:p>
          <a:p>
            <a:pPr marL="45118" indent="-45118" defTabSz="804607">
              <a:spcBef>
                <a:spcPts val="0"/>
              </a:spcBef>
              <a:buFont typeface="Wingdings" panose="05000000000000000000" pitchFamily="2" charset="2"/>
              <a:buChar char="§"/>
            </a:pPr>
            <a:r>
              <a:rPr lang="en-US" altLang="en-US" sz="1000" dirty="0">
                <a:solidFill>
                  <a:prstClr val="black"/>
                </a:solidFill>
                <a:latin typeface="Calibri" panose="020F0502020204030204"/>
                <a:cs typeface="Times New Roman" panose="02020603050405020304" pitchFamily="18" charset="0"/>
              </a:rPr>
              <a:t>Check Knowledge Base for issues</a:t>
            </a:r>
          </a:p>
          <a:p>
            <a:pPr marL="45118" indent="-45118" defTabSz="804607">
              <a:spcBef>
                <a:spcPts val="0"/>
              </a:spcBef>
              <a:buFont typeface="Wingdings" panose="05000000000000000000" pitchFamily="2" charset="2"/>
              <a:buChar char="§"/>
            </a:pPr>
            <a:r>
              <a:rPr lang="en-US" altLang="en-US" sz="1000" dirty="0">
                <a:solidFill>
                  <a:prstClr val="black"/>
                </a:solidFill>
                <a:latin typeface="Calibri" panose="020F0502020204030204"/>
                <a:cs typeface="Times New Roman" panose="02020603050405020304" pitchFamily="18" charset="0"/>
              </a:rPr>
              <a:t>Consult other HDOs and HDL</a:t>
            </a:r>
          </a:p>
          <a:p>
            <a:pPr marL="45118" indent="-45118" defTabSz="804607">
              <a:spcBef>
                <a:spcPts val="0"/>
              </a:spcBef>
              <a:buFont typeface="Wingdings" panose="05000000000000000000" pitchFamily="2" charset="2"/>
              <a:buChar char="§"/>
            </a:pPr>
            <a:r>
              <a:rPr lang="en-US" altLang="en-US" sz="1000" dirty="0">
                <a:solidFill>
                  <a:prstClr val="black"/>
                </a:solidFill>
                <a:latin typeface="Calibri" panose="020F0502020204030204"/>
                <a:cs typeface="Times New Roman" panose="02020603050405020304" pitchFamily="18" charset="0"/>
              </a:rPr>
              <a:t>Search vendor specific data, reference materials</a:t>
            </a:r>
          </a:p>
          <a:p>
            <a:pPr marL="45118" indent="-45118" defTabSz="804607">
              <a:spcBef>
                <a:spcPts val="0"/>
              </a:spcBef>
              <a:buFont typeface="Wingdings" panose="05000000000000000000" pitchFamily="2" charset="2"/>
              <a:buChar char="§"/>
            </a:pPr>
            <a:r>
              <a:rPr lang="en-US" altLang="en-US" sz="1000" dirty="0">
                <a:solidFill>
                  <a:prstClr val="black"/>
                </a:solidFill>
                <a:latin typeface="Calibri" panose="020F0502020204030204"/>
                <a:cs typeface="Times New Roman" panose="02020603050405020304" pitchFamily="18" charset="0"/>
              </a:rPr>
              <a:t>Use</a:t>
            </a:r>
            <a:r>
              <a:rPr lang="en-US" altLang="en-US" sz="1000" b="1" dirty="0">
                <a:solidFill>
                  <a:prstClr val="black"/>
                </a:solidFill>
                <a:latin typeface="Calibri" panose="020F0502020204030204"/>
                <a:cs typeface="Times New Roman" panose="02020603050405020304" pitchFamily="18" charset="0"/>
              </a:rPr>
              <a:t> Flowcharts </a:t>
            </a:r>
            <a:r>
              <a:rPr lang="en-US" altLang="en-US" sz="1000" dirty="0">
                <a:solidFill>
                  <a:prstClr val="black"/>
                </a:solidFill>
                <a:latin typeface="Calibri" panose="020F0502020204030204"/>
                <a:cs typeface="Times New Roman" panose="02020603050405020304" pitchFamily="18" charset="0"/>
              </a:rPr>
              <a:t>to escalate to Tier 2/3</a:t>
            </a:r>
          </a:p>
        </p:txBody>
      </p:sp>
      <p:sp>
        <p:nvSpPr>
          <p:cNvPr id="98" name="Line 487">
            <a:extLst>
              <a:ext uri="{FF2B5EF4-FFF2-40B4-BE49-F238E27FC236}">
                <a16:creationId xmlns:a16="http://schemas.microsoft.com/office/drawing/2014/main" id="{36DCA272-EA32-A2A9-87ED-C42A78889358}"/>
              </a:ext>
            </a:extLst>
          </p:cNvPr>
          <p:cNvSpPr>
            <a:spLocks noChangeShapeType="1"/>
          </p:cNvSpPr>
          <p:nvPr/>
        </p:nvSpPr>
        <p:spPr bwMode="auto">
          <a:xfrm>
            <a:off x="2149828" y="2560008"/>
            <a:ext cx="0" cy="178472"/>
          </a:xfrm>
          <a:prstGeom prst="line">
            <a:avLst/>
          </a:prstGeom>
          <a:noFill/>
          <a:ln w="9525">
            <a:solidFill>
              <a:sysClr val="windowText" lastClr="000000"/>
            </a:solidFill>
            <a:round/>
            <a:headEnd/>
            <a:tailEnd type="arrow" w="sm" len="sm"/>
          </a:ln>
          <a:effectLst/>
          <a:extLst>
            <a:ext uri="{909E8E84-426E-40DD-AFC4-6F175D3DCCD1}">
              <a14:hiddenFill xmlns:a14="http://schemas.microsoft.com/office/drawing/2010/main">
                <a:noFill/>
              </a14:hiddenFill>
            </a:ext>
          </a:extLst>
        </p:spPr>
        <p:txBody>
          <a:bodyPr/>
          <a:lstStyle/>
          <a:p>
            <a:pPr marL="0" marR="0" lvl="0" indent="0" defTabSz="360945"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cs typeface="Times New Roman" panose="02020603050405020304" pitchFamily="18" charset="0"/>
            </a:endParaRPr>
          </a:p>
        </p:txBody>
      </p:sp>
      <p:sp>
        <p:nvSpPr>
          <p:cNvPr id="99" name="Rectangle 536">
            <a:extLst>
              <a:ext uri="{FF2B5EF4-FFF2-40B4-BE49-F238E27FC236}">
                <a16:creationId xmlns:a16="http://schemas.microsoft.com/office/drawing/2014/main" id="{65C05557-7E9D-E167-75E9-DA38335AE79A}"/>
              </a:ext>
            </a:extLst>
          </p:cNvPr>
          <p:cNvSpPr>
            <a:spLocks noChangeArrowheads="1"/>
          </p:cNvSpPr>
          <p:nvPr/>
        </p:nvSpPr>
        <p:spPr bwMode="auto">
          <a:xfrm>
            <a:off x="751851" y="7606924"/>
            <a:ext cx="1590513" cy="1398743"/>
          </a:xfrm>
          <a:prstGeom prst="roundRect">
            <a:avLst>
              <a:gd name="adj" fmla="val 4404"/>
            </a:avLst>
          </a:prstGeom>
          <a:solidFill>
            <a:schemeClr val="accent6">
              <a:lumMod val="60000"/>
              <a:lumOff val="40000"/>
            </a:schemeClr>
          </a:solidFill>
          <a:ln w="9525">
            <a:noFill/>
            <a:miter lim="800000"/>
            <a:headEnd/>
            <a:tailEnd/>
          </a:ln>
          <a:effectLst/>
        </p:spPr>
        <p:txBody>
          <a:bodyPr lIns="14438" rIns="0"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marL="0" marR="0" lvl="0" indent="0" algn="ctr" defTabSz="804607"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dirty="0">
                <a:ln>
                  <a:noFill/>
                </a:ln>
                <a:solidFill>
                  <a:prstClr val="black"/>
                </a:solidFill>
                <a:effectLst/>
                <a:uLnTx/>
                <a:uFillTx/>
                <a:latin typeface="Calibri" panose="020F0502020204030204"/>
                <a:cs typeface="Times New Roman" panose="02020603050405020304" pitchFamily="18" charset="0"/>
              </a:rPr>
              <a:t>FOLLOW UP REPORTING</a:t>
            </a:r>
          </a:p>
          <a:p>
            <a:pPr marL="45118" marR="0" lvl="0" indent="-45118" defTabSz="360945"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1000" b="0" i="0" u="none" strike="noStrike" kern="0" cap="none" spc="0" normalizeH="0" baseline="0" noProof="0" dirty="0">
                <a:ln>
                  <a:noFill/>
                </a:ln>
                <a:solidFill>
                  <a:prstClr val="black"/>
                </a:solidFill>
                <a:effectLst/>
                <a:uLnTx/>
                <a:uFillTx/>
                <a:latin typeface="Calibri" panose="020F0502020204030204"/>
                <a:cs typeface="Times New Roman" panose="02020603050405020304" pitchFamily="18" charset="0"/>
              </a:rPr>
              <a:t>Record Processes and procedures </a:t>
            </a:r>
          </a:p>
          <a:p>
            <a:pPr marL="45118" marR="0" lvl="0" indent="-45118" defTabSz="360945"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1000" b="0" i="0" u="none" strike="noStrike" kern="0" cap="none" spc="0" normalizeH="0" baseline="0" noProof="0" dirty="0">
                <a:ln>
                  <a:noFill/>
                </a:ln>
                <a:solidFill>
                  <a:prstClr val="black"/>
                </a:solidFill>
                <a:effectLst/>
                <a:uLnTx/>
                <a:uFillTx/>
                <a:latin typeface="Calibri" panose="020F0502020204030204"/>
                <a:cs typeface="Times New Roman" panose="02020603050405020304" pitchFamily="18" charset="0"/>
              </a:rPr>
              <a:t>Assign Categories on ticket</a:t>
            </a:r>
          </a:p>
          <a:p>
            <a:pPr marL="45118" marR="0" lvl="0" indent="-45118" defTabSz="360945"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1000" b="0" i="0" u="none" strike="noStrike" kern="0" cap="none" spc="0" normalizeH="0" baseline="0" noProof="0" dirty="0">
                <a:ln>
                  <a:noFill/>
                </a:ln>
                <a:solidFill>
                  <a:prstClr val="black"/>
                </a:solidFill>
                <a:effectLst/>
                <a:uLnTx/>
                <a:uFillTx/>
                <a:latin typeface="Calibri" panose="020F0502020204030204"/>
                <a:cs typeface="Times New Roman" panose="02020603050405020304" pitchFamily="18" charset="0"/>
              </a:rPr>
              <a:t>Designate time to resolution</a:t>
            </a:r>
          </a:p>
          <a:p>
            <a:pPr marL="45118" marR="0" lvl="0" indent="-45118" defTabSz="360945"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1000" b="0" i="0" u="none" strike="noStrike" kern="0" cap="none" spc="0" normalizeH="0" baseline="0" noProof="0" dirty="0">
                <a:ln>
                  <a:noFill/>
                </a:ln>
                <a:solidFill>
                  <a:prstClr val="black"/>
                </a:solidFill>
                <a:effectLst/>
                <a:uLnTx/>
                <a:uFillTx/>
                <a:latin typeface="Calibri" panose="020F0502020204030204"/>
                <a:cs typeface="Times New Roman" panose="02020603050405020304" pitchFamily="18" charset="0"/>
              </a:rPr>
              <a:t>Select Completed on ticket</a:t>
            </a:r>
          </a:p>
          <a:p>
            <a:pPr marL="45118" marR="0" lvl="0" indent="-45118" defTabSz="360945"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1000" b="0" i="0" u="none" strike="noStrike" kern="0" cap="none" spc="0" normalizeH="0" baseline="0" noProof="0" dirty="0">
                <a:ln>
                  <a:noFill/>
                </a:ln>
                <a:solidFill>
                  <a:prstClr val="black"/>
                </a:solidFill>
                <a:effectLst/>
                <a:uLnTx/>
                <a:uFillTx/>
                <a:latin typeface="Calibri" panose="020F0502020204030204"/>
                <a:cs typeface="Times New Roman" panose="02020603050405020304" pitchFamily="18" charset="0"/>
              </a:rPr>
              <a:t>Close ticket</a:t>
            </a:r>
          </a:p>
          <a:p>
            <a:pPr marL="45118" marR="0" lvl="0" indent="-45118" defTabSz="360945"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1000" b="0" i="0" u="none" strike="noStrike" kern="0" cap="none" spc="0" normalizeH="0" baseline="0" noProof="0" dirty="0">
                <a:ln>
                  <a:noFill/>
                </a:ln>
                <a:solidFill>
                  <a:prstClr val="black"/>
                </a:solidFill>
                <a:effectLst/>
                <a:uLnTx/>
                <a:uFillTx/>
                <a:latin typeface="Calibri" panose="020F0502020204030204"/>
                <a:cs typeface="Times New Roman" panose="02020603050405020304" pitchFamily="18" charset="0"/>
              </a:rPr>
              <a:t>Communicate with Help Desk Team</a:t>
            </a:r>
          </a:p>
        </p:txBody>
      </p:sp>
      <p:sp>
        <p:nvSpPr>
          <p:cNvPr id="100" name="Line 487">
            <a:extLst>
              <a:ext uri="{FF2B5EF4-FFF2-40B4-BE49-F238E27FC236}">
                <a16:creationId xmlns:a16="http://schemas.microsoft.com/office/drawing/2014/main" id="{C4245E5B-C24C-F03D-3AD5-1D31C32DD0FC}"/>
              </a:ext>
            </a:extLst>
          </p:cNvPr>
          <p:cNvSpPr>
            <a:spLocks noChangeShapeType="1"/>
          </p:cNvSpPr>
          <p:nvPr/>
        </p:nvSpPr>
        <p:spPr bwMode="auto">
          <a:xfrm>
            <a:off x="5090733" y="3703343"/>
            <a:ext cx="0" cy="190371"/>
          </a:xfrm>
          <a:prstGeom prst="line">
            <a:avLst/>
          </a:prstGeom>
          <a:noFill/>
          <a:ln w="9525">
            <a:solidFill>
              <a:sysClr val="windowText" lastClr="000000"/>
            </a:solidFill>
            <a:round/>
            <a:headEnd/>
            <a:tailEnd type="arrow" w="sm" len="sm"/>
          </a:ln>
          <a:effectLst/>
          <a:extLst>
            <a:ext uri="{909E8E84-426E-40DD-AFC4-6F175D3DCCD1}">
              <a14:hiddenFill xmlns:a14="http://schemas.microsoft.com/office/drawing/2010/main">
                <a:noFill/>
              </a14:hiddenFill>
            </a:ext>
          </a:extLst>
        </p:spPr>
        <p:txBody>
          <a:bodyPr/>
          <a:lstStyle/>
          <a:p>
            <a:pPr marL="0" marR="0" lvl="0" indent="0" defTabSz="360945"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cs typeface="Times New Roman" panose="02020603050405020304" pitchFamily="18" charset="0"/>
            </a:endParaRPr>
          </a:p>
        </p:txBody>
      </p:sp>
      <p:sp>
        <p:nvSpPr>
          <p:cNvPr id="101" name="Rectangle 535">
            <a:extLst>
              <a:ext uri="{FF2B5EF4-FFF2-40B4-BE49-F238E27FC236}">
                <a16:creationId xmlns:a16="http://schemas.microsoft.com/office/drawing/2014/main" id="{847F4B1D-40A1-77ED-80E8-FD6C66CB8C19}"/>
              </a:ext>
            </a:extLst>
          </p:cNvPr>
          <p:cNvSpPr>
            <a:spLocks noChangeArrowheads="1"/>
          </p:cNvSpPr>
          <p:nvPr/>
        </p:nvSpPr>
        <p:spPr bwMode="auto">
          <a:xfrm>
            <a:off x="740019" y="2400764"/>
            <a:ext cx="5392231" cy="231094"/>
          </a:xfrm>
          <a:prstGeom prst="roundRect">
            <a:avLst/>
          </a:prstGeom>
          <a:solidFill>
            <a:srgbClr val="8AAC46"/>
          </a:solidFill>
          <a:ln w="9525">
            <a:noFill/>
            <a:miter lim="800000"/>
            <a:headEnd/>
            <a:tailEnd/>
          </a:ln>
          <a:effectLst/>
        </p:spPr>
        <p:txBody>
          <a:bodyPr lIns="0" rIns="0" anchor="ctr" anchorCtr="1"/>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defTabSz="804607">
              <a:spcBef>
                <a:spcPts val="0"/>
              </a:spcBef>
              <a:buFontTx/>
              <a:buNone/>
            </a:pPr>
            <a:r>
              <a:rPr lang="en-US" altLang="en-US" sz="1000" b="1" dirty="0">
                <a:solidFill>
                  <a:prstClr val="black"/>
                </a:solidFill>
                <a:latin typeface="Calibri" panose="020F0502020204030204"/>
                <a:cs typeface="Times New Roman" panose="02020603050405020304" pitchFamily="18" charset="0"/>
              </a:rPr>
              <a:t>RECEIVE Request at the Help Desk via Email or Phone</a:t>
            </a:r>
          </a:p>
        </p:txBody>
      </p:sp>
      <p:cxnSp>
        <p:nvCxnSpPr>
          <p:cNvPr id="102" name="Connector: Elbow 101">
            <a:extLst>
              <a:ext uri="{FF2B5EF4-FFF2-40B4-BE49-F238E27FC236}">
                <a16:creationId xmlns:a16="http://schemas.microsoft.com/office/drawing/2014/main" id="{5C7F15FA-010F-0C4B-7063-08E3142F369F}"/>
              </a:ext>
            </a:extLst>
          </p:cNvPr>
          <p:cNvCxnSpPr>
            <a:cxnSpLocks/>
          </p:cNvCxnSpPr>
          <p:nvPr/>
        </p:nvCxnSpPr>
        <p:spPr>
          <a:xfrm rot="16200000" flipH="1" flipV="1">
            <a:off x="1885086" y="3785100"/>
            <a:ext cx="27432" cy="1462300"/>
          </a:xfrm>
          <a:prstGeom prst="bentConnector4">
            <a:avLst>
              <a:gd name="adj1" fmla="val -575514"/>
              <a:gd name="adj2" fmla="val 99932"/>
            </a:avLst>
          </a:prstGeom>
          <a:noFill/>
          <a:ln w="9525">
            <a:solidFill>
              <a:sysClr val="windowText" lastClr="000000"/>
            </a:solidFill>
            <a:round/>
            <a:headEnd type="arrow" w="med" len="med"/>
            <a:tailEnd type="arrow" w="med" len="med"/>
          </a:ln>
          <a:effectLst/>
          <a:extLst>
            <a:ext uri="{909E8E84-426E-40DD-AFC4-6F175D3DCCD1}">
              <a14:hiddenFill xmlns:a14="http://schemas.microsoft.com/office/drawing/2010/main">
                <a:noFill/>
              </a14:hiddenFill>
            </a:ext>
          </a:extLst>
        </p:spPr>
      </p:cxnSp>
      <p:sp>
        <p:nvSpPr>
          <p:cNvPr id="103" name="Rectangle 535">
            <a:extLst>
              <a:ext uri="{FF2B5EF4-FFF2-40B4-BE49-F238E27FC236}">
                <a16:creationId xmlns:a16="http://schemas.microsoft.com/office/drawing/2014/main" id="{9764F4BE-4953-6E14-8575-03FE9DB38565}"/>
              </a:ext>
            </a:extLst>
          </p:cNvPr>
          <p:cNvSpPr>
            <a:spLocks noChangeArrowheads="1"/>
          </p:cNvSpPr>
          <p:nvPr/>
        </p:nvSpPr>
        <p:spPr bwMode="auto">
          <a:xfrm>
            <a:off x="740019" y="2754664"/>
            <a:ext cx="2936902" cy="1029038"/>
          </a:xfrm>
          <a:prstGeom prst="roundRect">
            <a:avLst>
              <a:gd name="adj" fmla="val 6597"/>
            </a:avLst>
          </a:prstGeom>
          <a:solidFill>
            <a:srgbClr val="8D9BB5"/>
          </a:solidFill>
          <a:ln w="9525">
            <a:noFill/>
            <a:miter lim="800000"/>
            <a:headEnd/>
            <a:tailEnd/>
          </a:ln>
          <a:effectLst/>
        </p:spPr>
        <p:txBody>
          <a:bodyPr lIns="0" rIns="0" anchor="t"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marL="0" marR="0" lvl="0" indent="0" algn="ctr" defTabSz="804607"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dirty="0">
                <a:ln>
                  <a:noFill/>
                </a:ln>
                <a:solidFill>
                  <a:prstClr val="black"/>
                </a:solidFill>
                <a:effectLst/>
                <a:uLnTx/>
                <a:uFillTx/>
                <a:latin typeface="Calibri" panose="020F0502020204030204"/>
                <a:cs typeface="Times New Roman" panose="02020603050405020304" pitchFamily="18" charset="0"/>
              </a:rPr>
              <a:t>Help Desk Operators LOG Requests and create Ticket in XXX Software and use Scripts to ensure proper data collection including </a:t>
            </a:r>
          </a:p>
        </p:txBody>
      </p:sp>
      <p:sp>
        <p:nvSpPr>
          <p:cNvPr id="104" name="Rectangle 535">
            <a:extLst>
              <a:ext uri="{FF2B5EF4-FFF2-40B4-BE49-F238E27FC236}">
                <a16:creationId xmlns:a16="http://schemas.microsoft.com/office/drawing/2014/main" id="{FB60DDBD-93A2-4EFC-9FA2-19B4BE919C56}"/>
              </a:ext>
            </a:extLst>
          </p:cNvPr>
          <p:cNvSpPr>
            <a:spLocks noChangeArrowheads="1"/>
          </p:cNvSpPr>
          <p:nvPr/>
        </p:nvSpPr>
        <p:spPr bwMode="auto">
          <a:xfrm>
            <a:off x="749817" y="3268482"/>
            <a:ext cx="2807656" cy="466822"/>
          </a:xfrm>
          <a:prstGeom prst="rect">
            <a:avLst/>
          </a:prstGeom>
          <a:noFill/>
          <a:ln w="9525">
            <a:noFill/>
            <a:miter lim="800000"/>
            <a:headEnd/>
            <a:tailEnd/>
          </a:ln>
          <a:effectLst/>
        </p:spPr>
        <p:txBody>
          <a:bodyPr lIns="21657" tIns="21657" rIns="21657" bIns="21657" numCol="3" anchor="t"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marL="45118" indent="-45118" defTabSz="804607">
              <a:spcBef>
                <a:spcPts val="0"/>
              </a:spcBef>
              <a:buFont typeface="Wingdings" panose="05000000000000000000" pitchFamily="2" charset="2"/>
              <a:buChar char="§"/>
            </a:pPr>
            <a:r>
              <a:rPr lang="en-US" altLang="en-US" sz="1000" dirty="0">
                <a:solidFill>
                  <a:prstClr val="black"/>
                </a:solidFill>
                <a:latin typeface="Calibri" panose="020F0502020204030204"/>
                <a:cs typeface="Times New Roman" panose="02020603050405020304" pitchFamily="18" charset="0"/>
              </a:rPr>
              <a:t>Name</a:t>
            </a:r>
          </a:p>
          <a:p>
            <a:pPr marL="45118" indent="-45118" defTabSz="804607">
              <a:spcBef>
                <a:spcPts val="0"/>
              </a:spcBef>
              <a:buFont typeface="Wingdings" panose="05000000000000000000" pitchFamily="2" charset="2"/>
              <a:buChar char="§"/>
            </a:pPr>
            <a:r>
              <a:rPr lang="en-US" altLang="en-US" sz="1000" dirty="0">
                <a:solidFill>
                  <a:prstClr val="black"/>
                </a:solidFill>
                <a:latin typeface="Calibri" panose="020F0502020204030204"/>
                <a:cs typeface="Times New Roman" panose="02020603050405020304" pitchFamily="18" charset="0"/>
              </a:rPr>
              <a:t>Phone</a:t>
            </a:r>
          </a:p>
          <a:p>
            <a:pPr marL="45118" indent="-45118" defTabSz="804607">
              <a:spcBef>
                <a:spcPts val="0"/>
              </a:spcBef>
              <a:buFont typeface="Wingdings" panose="05000000000000000000" pitchFamily="2" charset="2"/>
              <a:buChar char="§"/>
            </a:pPr>
            <a:r>
              <a:rPr lang="en-US" altLang="en-US" sz="1000" dirty="0">
                <a:solidFill>
                  <a:prstClr val="black"/>
                </a:solidFill>
                <a:latin typeface="Calibri" panose="020F0502020204030204"/>
                <a:cs typeface="Times New Roman" panose="02020603050405020304" pitchFamily="18" charset="0"/>
              </a:rPr>
              <a:t>Work Location</a:t>
            </a:r>
          </a:p>
          <a:p>
            <a:pPr marL="45118" indent="-45118" defTabSz="804607">
              <a:spcBef>
                <a:spcPts val="0"/>
              </a:spcBef>
              <a:buFont typeface="Wingdings" panose="05000000000000000000" pitchFamily="2" charset="2"/>
              <a:buChar char="§"/>
            </a:pPr>
            <a:r>
              <a:rPr lang="en-US" altLang="en-US" sz="1000" dirty="0">
                <a:solidFill>
                  <a:prstClr val="black"/>
                </a:solidFill>
                <a:latin typeface="Calibri" panose="020F0502020204030204"/>
                <a:cs typeface="Times New Roman" panose="02020603050405020304" pitchFamily="18" charset="0"/>
              </a:rPr>
              <a:t>Email</a:t>
            </a:r>
          </a:p>
          <a:p>
            <a:pPr marL="45118" indent="-45118" defTabSz="804607">
              <a:spcBef>
                <a:spcPts val="0"/>
              </a:spcBef>
              <a:buFont typeface="Wingdings" panose="05000000000000000000" pitchFamily="2" charset="2"/>
              <a:buChar char="§"/>
            </a:pPr>
            <a:r>
              <a:rPr lang="en-US" altLang="en-US" sz="1000" dirty="0">
                <a:solidFill>
                  <a:prstClr val="black"/>
                </a:solidFill>
                <a:latin typeface="Calibri" panose="020F0502020204030204"/>
                <a:cs typeface="Times New Roman" panose="02020603050405020304" pitchFamily="18" charset="0"/>
              </a:rPr>
              <a:t>Computer Bar Code</a:t>
            </a:r>
          </a:p>
          <a:p>
            <a:pPr marL="45118" indent="-45118" defTabSz="804607">
              <a:spcBef>
                <a:spcPts val="0"/>
              </a:spcBef>
              <a:buFont typeface="Wingdings" panose="05000000000000000000" pitchFamily="2" charset="2"/>
              <a:buChar char="§"/>
            </a:pPr>
            <a:r>
              <a:rPr lang="en-US" altLang="en-US" sz="1000" dirty="0">
                <a:solidFill>
                  <a:prstClr val="black"/>
                </a:solidFill>
                <a:latin typeface="Calibri" panose="020F0502020204030204"/>
                <a:cs typeface="Times New Roman" panose="02020603050405020304" pitchFamily="18" charset="0"/>
              </a:rPr>
              <a:t>PC/MAC</a:t>
            </a:r>
          </a:p>
          <a:p>
            <a:pPr marL="45118" indent="-45118" defTabSz="804607">
              <a:spcBef>
                <a:spcPts val="0"/>
              </a:spcBef>
              <a:buFont typeface="Wingdings" panose="05000000000000000000" pitchFamily="2" charset="2"/>
              <a:buChar char="§"/>
            </a:pPr>
            <a:r>
              <a:rPr lang="en-US" altLang="en-US" sz="1000" dirty="0">
                <a:solidFill>
                  <a:prstClr val="black"/>
                </a:solidFill>
                <a:latin typeface="Calibri" panose="020F0502020204030204"/>
                <a:cs typeface="Times New Roman" panose="02020603050405020304" pitchFamily="18" charset="0"/>
              </a:rPr>
              <a:t>Problem/Issue</a:t>
            </a:r>
          </a:p>
        </p:txBody>
      </p:sp>
      <p:sp>
        <p:nvSpPr>
          <p:cNvPr id="105" name="Rectangle 535">
            <a:extLst>
              <a:ext uri="{FF2B5EF4-FFF2-40B4-BE49-F238E27FC236}">
                <a16:creationId xmlns:a16="http://schemas.microsoft.com/office/drawing/2014/main" id="{54D908D1-91A0-1EA0-87DD-881EEFEBFB34}"/>
              </a:ext>
            </a:extLst>
          </p:cNvPr>
          <p:cNvSpPr>
            <a:spLocks noChangeArrowheads="1"/>
          </p:cNvSpPr>
          <p:nvPr/>
        </p:nvSpPr>
        <p:spPr bwMode="auto">
          <a:xfrm>
            <a:off x="742284" y="4558731"/>
            <a:ext cx="795914" cy="1892808"/>
          </a:xfrm>
          <a:prstGeom prst="roundRect">
            <a:avLst>
              <a:gd name="adj" fmla="val 4826"/>
            </a:avLst>
          </a:prstGeom>
          <a:solidFill>
            <a:srgbClr val="ABA16D"/>
          </a:solidFill>
          <a:ln w="9525">
            <a:noFill/>
            <a:miter lim="800000"/>
            <a:headEnd/>
            <a:tailEnd/>
          </a:ln>
          <a:effectLst/>
        </p:spPr>
        <p:txBody>
          <a:bodyPr lIns="21657" tIns="21657" rIns="21657" bIns="21657" anchor="t"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defTabSz="804607">
              <a:spcBef>
                <a:spcPts val="0"/>
              </a:spcBef>
              <a:buFontTx/>
              <a:buNone/>
            </a:pPr>
            <a:r>
              <a:rPr lang="en-US" altLang="en-US" sz="1000" b="1" dirty="0">
                <a:solidFill>
                  <a:prstClr val="black"/>
                </a:solidFill>
                <a:latin typeface="Calibri" panose="020F0502020204030204"/>
                <a:cs typeface="Times New Roman" panose="02020603050405020304" pitchFamily="18" charset="0"/>
              </a:rPr>
              <a:t>Tier 1 Basic Resolution</a:t>
            </a:r>
          </a:p>
          <a:p>
            <a:pPr marL="45118" indent="-45118" defTabSz="804607">
              <a:spcBef>
                <a:spcPts val="0"/>
              </a:spcBef>
              <a:buFont typeface="Wingdings" panose="05000000000000000000" pitchFamily="2" charset="2"/>
              <a:buChar char="§"/>
            </a:pPr>
            <a:r>
              <a:rPr lang="en-US" altLang="en-US" sz="1000" dirty="0">
                <a:solidFill>
                  <a:prstClr val="black"/>
                </a:solidFill>
                <a:latin typeface="Calibri" panose="020F0502020204030204"/>
                <a:cs typeface="Times New Roman" panose="02020603050405020304" pitchFamily="18" charset="0"/>
              </a:rPr>
              <a:t>Browser or Navigation issue</a:t>
            </a:r>
          </a:p>
          <a:p>
            <a:pPr marL="45118" indent="-45118" defTabSz="804607">
              <a:spcBef>
                <a:spcPts val="0"/>
              </a:spcBef>
              <a:buFont typeface="Wingdings" panose="05000000000000000000" pitchFamily="2" charset="2"/>
              <a:buChar char="§"/>
            </a:pPr>
            <a:r>
              <a:rPr lang="en-US" altLang="en-US" sz="1000" dirty="0">
                <a:solidFill>
                  <a:prstClr val="black"/>
                </a:solidFill>
                <a:latin typeface="Calibri" panose="020F0502020204030204"/>
                <a:cs typeface="Times New Roman" panose="02020603050405020304" pitchFamily="18" charset="0"/>
              </a:rPr>
              <a:t>Map printer</a:t>
            </a:r>
          </a:p>
          <a:p>
            <a:pPr marL="45118" indent="-45118" defTabSz="804607">
              <a:spcBef>
                <a:spcPts val="0"/>
              </a:spcBef>
              <a:buFont typeface="Wingdings" panose="05000000000000000000" pitchFamily="2" charset="2"/>
              <a:buChar char="§"/>
            </a:pPr>
            <a:r>
              <a:rPr lang="en-US" altLang="en-US" sz="1000" dirty="0">
                <a:solidFill>
                  <a:prstClr val="black"/>
                </a:solidFill>
                <a:latin typeface="Calibri" panose="020F0502020204030204"/>
                <a:cs typeface="Times New Roman" panose="02020603050405020304" pitchFamily="18" charset="0"/>
              </a:rPr>
              <a:t>Access resource on network</a:t>
            </a:r>
          </a:p>
          <a:p>
            <a:pPr marL="45118" indent="-45118" defTabSz="804607">
              <a:spcBef>
                <a:spcPts val="0"/>
              </a:spcBef>
              <a:buFont typeface="Wingdings" panose="05000000000000000000" pitchFamily="2" charset="2"/>
              <a:buChar char="§"/>
            </a:pPr>
            <a:r>
              <a:rPr lang="en-US" altLang="en-US" sz="1000" dirty="0">
                <a:solidFill>
                  <a:prstClr val="black"/>
                </a:solidFill>
                <a:latin typeface="Calibri" panose="020F0502020204030204"/>
                <a:cs typeface="Times New Roman" panose="02020603050405020304" pitchFamily="18" charset="0"/>
              </a:rPr>
              <a:t>Set-up  new user</a:t>
            </a:r>
          </a:p>
          <a:p>
            <a:pPr marL="45118" indent="-45118" defTabSz="804607">
              <a:spcBef>
                <a:spcPts val="0"/>
              </a:spcBef>
              <a:buFont typeface="Wingdings" panose="05000000000000000000" pitchFamily="2" charset="2"/>
              <a:buChar char="§"/>
            </a:pPr>
            <a:r>
              <a:rPr lang="en-US" altLang="en-US" sz="1000" dirty="0">
                <a:solidFill>
                  <a:prstClr val="black"/>
                </a:solidFill>
                <a:latin typeface="Calibri" panose="020F0502020204030204"/>
                <a:cs typeface="Times New Roman" panose="02020603050405020304" pitchFamily="18" charset="0"/>
              </a:rPr>
              <a:t>Reset user</a:t>
            </a:r>
          </a:p>
        </p:txBody>
      </p:sp>
      <p:cxnSp>
        <p:nvCxnSpPr>
          <p:cNvPr id="106" name="Connector: Elbow 105">
            <a:extLst>
              <a:ext uri="{FF2B5EF4-FFF2-40B4-BE49-F238E27FC236}">
                <a16:creationId xmlns:a16="http://schemas.microsoft.com/office/drawing/2014/main" id="{47EEF3D6-5886-4451-3B4F-BA58A799807D}"/>
              </a:ext>
            </a:extLst>
          </p:cNvPr>
          <p:cNvCxnSpPr>
            <a:cxnSpLocks/>
          </p:cNvCxnSpPr>
          <p:nvPr/>
        </p:nvCxnSpPr>
        <p:spPr>
          <a:xfrm flipV="1">
            <a:off x="3071023" y="3599824"/>
            <a:ext cx="1140496" cy="3063240"/>
          </a:xfrm>
          <a:prstGeom prst="bentConnector3">
            <a:avLst>
              <a:gd name="adj1" fmla="val 56217"/>
            </a:avLst>
          </a:prstGeom>
          <a:noFill/>
          <a:ln w="9525">
            <a:solidFill>
              <a:sysClr val="windowText" lastClr="000000"/>
            </a:solidFill>
            <a:round/>
            <a:headEnd/>
            <a:tailEnd type="arrow" w="sm" len="sm"/>
          </a:ln>
          <a:effectLst/>
          <a:extLst>
            <a:ext uri="{909E8E84-426E-40DD-AFC4-6F175D3DCCD1}">
              <a14:hiddenFill xmlns:a14="http://schemas.microsoft.com/office/drawing/2010/main">
                <a:noFill/>
              </a14:hiddenFill>
            </a:ext>
          </a:extLst>
        </p:spPr>
      </p:cxnSp>
      <p:sp>
        <p:nvSpPr>
          <p:cNvPr id="107" name="Rectangle 535">
            <a:extLst>
              <a:ext uri="{FF2B5EF4-FFF2-40B4-BE49-F238E27FC236}">
                <a16:creationId xmlns:a16="http://schemas.microsoft.com/office/drawing/2014/main" id="{F32FB55D-D6B5-8164-4F6D-8B7B2F53E0AF}"/>
              </a:ext>
            </a:extLst>
          </p:cNvPr>
          <p:cNvSpPr>
            <a:spLocks noChangeArrowheads="1"/>
          </p:cNvSpPr>
          <p:nvPr/>
        </p:nvSpPr>
        <p:spPr bwMode="auto">
          <a:xfrm>
            <a:off x="4211518" y="3300705"/>
            <a:ext cx="1757380" cy="390492"/>
          </a:xfrm>
          <a:prstGeom prst="roundRect">
            <a:avLst/>
          </a:prstGeom>
          <a:solidFill>
            <a:srgbClr val="8D9BB5"/>
          </a:solidFill>
          <a:ln w="9525">
            <a:noFill/>
            <a:miter lim="800000"/>
            <a:headEnd/>
            <a:tailEnd/>
          </a:ln>
          <a:effectLst/>
        </p:spPr>
        <p:txBody>
          <a:bodyPr lIns="14438" tIns="14438" rIns="14438" bIns="14438"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marL="0" marR="0" lvl="0" indent="0" algn="ctr" defTabSz="804607"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dirty="0">
                <a:ln>
                  <a:noFill/>
                </a:ln>
                <a:solidFill>
                  <a:prstClr val="black"/>
                </a:solidFill>
                <a:effectLst/>
                <a:uLnTx/>
                <a:uFillTx/>
                <a:latin typeface="Calibri" panose="020F0502020204030204"/>
                <a:cs typeface="Times New Roman" panose="02020603050405020304" pitchFamily="18" charset="0"/>
              </a:rPr>
              <a:t>HDO creates Task </a:t>
            </a:r>
            <a:r>
              <a:rPr lang="en-US" altLang="en-US" sz="1000" b="1" kern="0" dirty="0">
                <a:solidFill>
                  <a:prstClr val="black"/>
                </a:solidFill>
                <a:latin typeface="Calibri" panose="020F0502020204030204"/>
                <a:cs typeface="Times New Roman" panose="02020603050405020304" pitchFamily="18" charset="0"/>
              </a:rPr>
              <a:t>i</a:t>
            </a:r>
            <a:r>
              <a:rPr kumimoji="0" lang="en-US" altLang="en-US" sz="1000" b="1" i="0" u="none" strike="noStrike" kern="0" cap="none" spc="0" normalizeH="0" baseline="0" noProof="0" dirty="0">
                <a:ln>
                  <a:noFill/>
                </a:ln>
                <a:solidFill>
                  <a:prstClr val="black"/>
                </a:solidFill>
                <a:effectLst/>
                <a:uLnTx/>
                <a:uFillTx/>
                <a:latin typeface="Calibri" panose="020F0502020204030204"/>
                <a:cs typeface="Times New Roman" panose="02020603050405020304" pitchFamily="18" charset="0"/>
              </a:rPr>
              <a:t>n XXX Software</a:t>
            </a:r>
          </a:p>
        </p:txBody>
      </p:sp>
      <p:sp>
        <p:nvSpPr>
          <p:cNvPr id="108" name="Rectangle 535">
            <a:extLst>
              <a:ext uri="{FF2B5EF4-FFF2-40B4-BE49-F238E27FC236}">
                <a16:creationId xmlns:a16="http://schemas.microsoft.com/office/drawing/2014/main" id="{451C86EA-B6C9-03EB-BE7F-CD9E1D8EBFCA}"/>
              </a:ext>
            </a:extLst>
          </p:cNvPr>
          <p:cNvSpPr>
            <a:spLocks noChangeArrowheads="1"/>
          </p:cNvSpPr>
          <p:nvPr/>
        </p:nvSpPr>
        <p:spPr bwMode="auto">
          <a:xfrm>
            <a:off x="1578343" y="4193435"/>
            <a:ext cx="589971" cy="222408"/>
          </a:xfrm>
          <a:prstGeom prst="rect">
            <a:avLst/>
          </a:prstGeom>
          <a:noFill/>
          <a:ln w="9525">
            <a:noFill/>
            <a:miter lim="800000"/>
            <a:headEnd/>
            <a:tailEnd/>
          </a:ln>
          <a:effectLst/>
        </p:spPr>
        <p:txBody>
          <a:bodyPr lIns="21657" tIns="21657" rIns="21657" bIns="21657" anchor="t"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defTabSz="804607">
              <a:spcBef>
                <a:spcPts val="0"/>
              </a:spcBef>
              <a:buFontTx/>
              <a:buNone/>
            </a:pPr>
            <a:r>
              <a:rPr lang="en-US" altLang="en-US" sz="1000" dirty="0">
                <a:solidFill>
                  <a:prstClr val="black"/>
                </a:solidFill>
                <a:latin typeface="Calibri" panose="020F0502020204030204"/>
                <a:cs typeface="Times New Roman" panose="02020603050405020304" pitchFamily="18" charset="0"/>
              </a:rPr>
              <a:t>Tier 1</a:t>
            </a:r>
          </a:p>
        </p:txBody>
      </p:sp>
      <p:sp>
        <p:nvSpPr>
          <p:cNvPr id="109" name="Rectangle 535">
            <a:extLst>
              <a:ext uri="{FF2B5EF4-FFF2-40B4-BE49-F238E27FC236}">
                <a16:creationId xmlns:a16="http://schemas.microsoft.com/office/drawing/2014/main" id="{3565D95C-8F08-259D-F412-2291F671CC12}"/>
              </a:ext>
            </a:extLst>
          </p:cNvPr>
          <p:cNvSpPr>
            <a:spLocks noChangeArrowheads="1"/>
          </p:cNvSpPr>
          <p:nvPr/>
        </p:nvSpPr>
        <p:spPr bwMode="auto">
          <a:xfrm>
            <a:off x="3940611" y="6861555"/>
            <a:ext cx="986320" cy="986053"/>
          </a:xfrm>
          <a:prstGeom prst="rect">
            <a:avLst/>
          </a:prstGeom>
          <a:noFill/>
          <a:ln w="9525">
            <a:noFill/>
            <a:miter lim="800000"/>
            <a:headEnd/>
            <a:tailEnd/>
          </a:ln>
          <a:effectLst/>
        </p:spPr>
        <p:txBody>
          <a:bodyPr lIns="21657" tIns="21657" rIns="21657" bIns="21657" numCol="1" anchor="t"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marL="45118" indent="-45118" defTabSz="804607">
              <a:spcBef>
                <a:spcPts val="0"/>
              </a:spcBef>
              <a:buFont typeface="Wingdings" panose="05000000000000000000" pitchFamily="2" charset="2"/>
              <a:buChar char="§"/>
            </a:pPr>
            <a:endParaRPr lang="en-US" altLang="en-US" sz="1000" dirty="0">
              <a:solidFill>
                <a:prstClr val="black"/>
              </a:solidFill>
              <a:latin typeface="Calibri" panose="020F0502020204030204"/>
              <a:cs typeface="Times New Roman" panose="02020603050405020304" pitchFamily="18" charset="0"/>
            </a:endParaRPr>
          </a:p>
        </p:txBody>
      </p:sp>
      <p:sp>
        <p:nvSpPr>
          <p:cNvPr id="110" name="Rectangle 535">
            <a:extLst>
              <a:ext uri="{FF2B5EF4-FFF2-40B4-BE49-F238E27FC236}">
                <a16:creationId xmlns:a16="http://schemas.microsoft.com/office/drawing/2014/main" id="{8827950A-6252-A674-2D9C-D380FACBCED8}"/>
              </a:ext>
            </a:extLst>
          </p:cNvPr>
          <p:cNvSpPr>
            <a:spLocks noChangeArrowheads="1"/>
          </p:cNvSpPr>
          <p:nvPr/>
        </p:nvSpPr>
        <p:spPr bwMode="auto">
          <a:xfrm>
            <a:off x="751851" y="7301470"/>
            <a:ext cx="1590513" cy="178472"/>
          </a:xfrm>
          <a:prstGeom prst="roundRect">
            <a:avLst/>
          </a:prstGeom>
          <a:solidFill>
            <a:schemeClr val="accent6">
              <a:lumMod val="60000"/>
              <a:lumOff val="40000"/>
            </a:schemeClr>
          </a:solidFill>
          <a:ln w="9525">
            <a:noFill/>
            <a:miter lim="800000"/>
            <a:headEnd/>
            <a:tailEnd/>
          </a:ln>
          <a:effectLst/>
        </p:spPr>
        <p:txBody>
          <a:bodyPr lIns="14438" tIns="14438" rIns="14438" bIns="14438"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marL="0" marR="0" lvl="0" indent="0" algn="ctr" defTabSz="804607"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dirty="0">
                <a:ln>
                  <a:noFill/>
                </a:ln>
                <a:solidFill>
                  <a:prstClr val="black"/>
                </a:solidFill>
                <a:effectLst/>
                <a:uLnTx/>
                <a:uFillTx/>
                <a:latin typeface="Calibri" panose="020F0502020204030204"/>
                <a:cs typeface="Times New Roman" panose="02020603050405020304" pitchFamily="18" charset="0"/>
              </a:rPr>
              <a:t>Update Knowledge Base</a:t>
            </a:r>
          </a:p>
        </p:txBody>
      </p:sp>
      <p:cxnSp>
        <p:nvCxnSpPr>
          <p:cNvPr id="111" name="Connector: Elbow 110">
            <a:extLst>
              <a:ext uri="{FF2B5EF4-FFF2-40B4-BE49-F238E27FC236}">
                <a16:creationId xmlns:a16="http://schemas.microsoft.com/office/drawing/2014/main" id="{5EA7F20B-A0F6-7FA2-441A-C63215547A55}"/>
              </a:ext>
            </a:extLst>
          </p:cNvPr>
          <p:cNvCxnSpPr>
            <a:cxnSpLocks/>
            <a:stCxn id="158" idx="2"/>
          </p:cNvCxnSpPr>
          <p:nvPr/>
        </p:nvCxnSpPr>
        <p:spPr>
          <a:xfrm rot="5400000">
            <a:off x="3981205" y="5178672"/>
            <a:ext cx="228600" cy="3489663"/>
          </a:xfrm>
          <a:prstGeom prst="bentConnector2">
            <a:avLst/>
          </a:prstGeom>
          <a:noFill/>
          <a:ln w="9525">
            <a:solidFill>
              <a:sysClr val="windowText" lastClr="000000"/>
            </a:solidFill>
            <a:round/>
            <a:headEnd/>
            <a:tailEnd type="arrow" w="sm" len="sm"/>
          </a:ln>
          <a:effectLst/>
          <a:extLst>
            <a:ext uri="{909E8E84-426E-40DD-AFC4-6F175D3DCCD1}">
              <a14:hiddenFill xmlns:a14="http://schemas.microsoft.com/office/drawing/2010/main">
                <a:noFill/>
              </a14:hiddenFill>
            </a:ext>
          </a:extLst>
        </p:spPr>
      </p:cxnSp>
      <p:sp>
        <p:nvSpPr>
          <p:cNvPr id="112" name="Rectangle 535">
            <a:extLst>
              <a:ext uri="{FF2B5EF4-FFF2-40B4-BE49-F238E27FC236}">
                <a16:creationId xmlns:a16="http://schemas.microsoft.com/office/drawing/2014/main" id="{CA7E6354-AF3E-9BCD-4E90-E8335DE6F631}"/>
              </a:ext>
            </a:extLst>
          </p:cNvPr>
          <p:cNvSpPr>
            <a:spLocks noChangeArrowheads="1"/>
          </p:cNvSpPr>
          <p:nvPr/>
        </p:nvSpPr>
        <p:spPr bwMode="auto">
          <a:xfrm>
            <a:off x="4306601" y="4105777"/>
            <a:ext cx="496209" cy="330519"/>
          </a:xfrm>
          <a:prstGeom prst="roundRect">
            <a:avLst/>
          </a:prstGeom>
          <a:solidFill>
            <a:srgbClr val="8064A2">
              <a:lumMod val="60000"/>
              <a:lumOff val="40000"/>
            </a:srgbClr>
          </a:solidFill>
          <a:ln w="9525">
            <a:noFill/>
            <a:miter lim="800000"/>
            <a:headEnd/>
            <a:tailEnd/>
          </a:ln>
          <a:effectLst/>
        </p:spPr>
        <p:txBody>
          <a:bodyPr lIns="7219" tIns="14438" rIns="7219" bIns="14438"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marL="0" marR="0" lvl="0" indent="0" algn="ctr" defTabSz="804607"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dirty="0">
                <a:ln>
                  <a:noFill/>
                </a:ln>
                <a:solidFill>
                  <a:prstClr val="black"/>
                </a:solidFill>
                <a:effectLst/>
                <a:uLnTx/>
                <a:uFillTx/>
                <a:latin typeface="Calibri" panose="020F0502020204030204"/>
                <a:cs typeface="Times New Roman" panose="02020603050405020304" pitchFamily="18" charset="0"/>
              </a:rPr>
              <a:t>Dept</a:t>
            </a:r>
          </a:p>
        </p:txBody>
      </p:sp>
      <p:sp>
        <p:nvSpPr>
          <p:cNvPr id="113" name="Rectangle 535">
            <a:extLst>
              <a:ext uri="{FF2B5EF4-FFF2-40B4-BE49-F238E27FC236}">
                <a16:creationId xmlns:a16="http://schemas.microsoft.com/office/drawing/2014/main" id="{491E8477-D128-4761-DA9B-A6201042D4A5}"/>
              </a:ext>
            </a:extLst>
          </p:cNvPr>
          <p:cNvSpPr>
            <a:spLocks noChangeArrowheads="1"/>
          </p:cNvSpPr>
          <p:nvPr/>
        </p:nvSpPr>
        <p:spPr bwMode="auto">
          <a:xfrm>
            <a:off x="3315110" y="3804969"/>
            <a:ext cx="365380" cy="349899"/>
          </a:xfrm>
          <a:prstGeom prst="rect">
            <a:avLst/>
          </a:prstGeom>
          <a:noFill/>
          <a:ln w="9525">
            <a:noFill/>
            <a:miter lim="800000"/>
            <a:headEnd/>
            <a:tailEnd/>
          </a:ln>
          <a:effectLst/>
        </p:spPr>
        <p:txBody>
          <a:bodyPr lIns="21657" tIns="21657" rIns="21657" bIns="21657" anchor="t"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defTabSz="804607">
              <a:spcBef>
                <a:spcPts val="0"/>
              </a:spcBef>
              <a:buFontTx/>
              <a:buNone/>
            </a:pPr>
            <a:r>
              <a:rPr lang="en-US" altLang="en-US" sz="1000" dirty="0">
                <a:solidFill>
                  <a:prstClr val="black"/>
                </a:solidFill>
                <a:latin typeface="Calibri" panose="020F0502020204030204"/>
                <a:cs typeface="Times New Roman" panose="02020603050405020304" pitchFamily="18" charset="0"/>
              </a:rPr>
              <a:t>Tier</a:t>
            </a:r>
          </a:p>
          <a:p>
            <a:pPr algn="ctr" defTabSz="804607">
              <a:spcBef>
                <a:spcPts val="0"/>
              </a:spcBef>
              <a:buFontTx/>
              <a:buNone/>
            </a:pPr>
            <a:r>
              <a:rPr lang="en-US" altLang="en-US" sz="1000" dirty="0">
                <a:solidFill>
                  <a:prstClr val="black"/>
                </a:solidFill>
                <a:latin typeface="Calibri" panose="020F0502020204030204"/>
                <a:cs typeface="Times New Roman" panose="02020603050405020304" pitchFamily="18" charset="0"/>
              </a:rPr>
              <a:t>2 &amp; 3</a:t>
            </a:r>
          </a:p>
        </p:txBody>
      </p:sp>
      <p:sp>
        <p:nvSpPr>
          <p:cNvPr id="127" name="Rectangle 535">
            <a:extLst>
              <a:ext uri="{FF2B5EF4-FFF2-40B4-BE49-F238E27FC236}">
                <a16:creationId xmlns:a16="http://schemas.microsoft.com/office/drawing/2014/main" id="{1411BEC6-FF74-5B34-1535-246B4ED50947}"/>
              </a:ext>
            </a:extLst>
          </p:cNvPr>
          <p:cNvSpPr>
            <a:spLocks noChangeArrowheads="1"/>
          </p:cNvSpPr>
          <p:nvPr/>
        </p:nvSpPr>
        <p:spPr bwMode="auto">
          <a:xfrm rot="16200000">
            <a:off x="255012" y="4068182"/>
            <a:ext cx="626288" cy="182880"/>
          </a:xfrm>
          <a:prstGeom prst="rect">
            <a:avLst/>
          </a:prstGeom>
          <a:solidFill>
            <a:srgbClr val="8064A2">
              <a:lumMod val="75000"/>
            </a:srgbClr>
          </a:solidFill>
          <a:ln w="9525">
            <a:noFill/>
            <a:miter lim="800000"/>
            <a:headEnd/>
            <a:tailEnd/>
          </a:ln>
          <a:effectLst/>
        </p:spPr>
        <p:txBody>
          <a:bodyPr lIns="0" rIns="0"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marL="0" marR="0" lvl="0" indent="0" algn="ctr" defTabSz="804607"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dirty="0">
                <a:ln>
                  <a:noFill/>
                </a:ln>
                <a:solidFill>
                  <a:prstClr val="white"/>
                </a:solidFill>
                <a:effectLst/>
                <a:uLnTx/>
                <a:uFillTx/>
                <a:latin typeface="Calibri" panose="020F0502020204030204"/>
                <a:cs typeface="Times New Roman" panose="02020603050405020304" pitchFamily="18" charset="0"/>
              </a:rPr>
              <a:t>ROUTE</a:t>
            </a:r>
          </a:p>
        </p:txBody>
      </p:sp>
      <p:sp>
        <p:nvSpPr>
          <p:cNvPr id="128" name="Rectangle 535">
            <a:extLst>
              <a:ext uri="{FF2B5EF4-FFF2-40B4-BE49-F238E27FC236}">
                <a16:creationId xmlns:a16="http://schemas.microsoft.com/office/drawing/2014/main" id="{CD73E6D7-1B7F-90CA-1F47-E1918303E33F}"/>
              </a:ext>
            </a:extLst>
          </p:cNvPr>
          <p:cNvSpPr>
            <a:spLocks noChangeArrowheads="1"/>
          </p:cNvSpPr>
          <p:nvPr/>
        </p:nvSpPr>
        <p:spPr bwMode="auto">
          <a:xfrm rot="16200000">
            <a:off x="7977" y="3194859"/>
            <a:ext cx="1120357" cy="182880"/>
          </a:xfrm>
          <a:prstGeom prst="rect">
            <a:avLst/>
          </a:prstGeom>
          <a:solidFill>
            <a:srgbClr val="4E5D78"/>
          </a:solidFill>
          <a:ln w="9525">
            <a:noFill/>
            <a:miter lim="800000"/>
            <a:headEnd/>
            <a:tailEnd/>
          </a:ln>
          <a:effectLst/>
        </p:spPr>
        <p:txBody>
          <a:bodyPr lIns="0" rIns="0"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marL="0" marR="0" lvl="0" indent="0" algn="ctr" defTabSz="804607"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dirty="0">
                <a:ln>
                  <a:noFill/>
                </a:ln>
                <a:solidFill>
                  <a:prstClr val="white"/>
                </a:solidFill>
                <a:effectLst/>
                <a:uLnTx/>
                <a:uFillTx/>
                <a:latin typeface="Calibri" panose="020F0502020204030204"/>
                <a:cs typeface="Times New Roman" panose="02020603050405020304" pitchFamily="18" charset="0"/>
              </a:rPr>
              <a:t>LOG</a:t>
            </a:r>
          </a:p>
        </p:txBody>
      </p:sp>
      <p:sp>
        <p:nvSpPr>
          <p:cNvPr id="129" name="Rectangle 535">
            <a:extLst>
              <a:ext uri="{FF2B5EF4-FFF2-40B4-BE49-F238E27FC236}">
                <a16:creationId xmlns:a16="http://schemas.microsoft.com/office/drawing/2014/main" id="{1A71BCE0-C83B-228E-DC00-A8D3A5EEEDC1}"/>
              </a:ext>
            </a:extLst>
          </p:cNvPr>
          <p:cNvSpPr>
            <a:spLocks noChangeArrowheads="1"/>
          </p:cNvSpPr>
          <p:nvPr/>
        </p:nvSpPr>
        <p:spPr bwMode="auto">
          <a:xfrm rot="16200000">
            <a:off x="144611" y="2210200"/>
            <a:ext cx="847090" cy="182880"/>
          </a:xfrm>
          <a:prstGeom prst="rect">
            <a:avLst/>
          </a:prstGeom>
          <a:solidFill>
            <a:srgbClr val="9BBB59">
              <a:lumMod val="75000"/>
            </a:srgbClr>
          </a:solidFill>
          <a:ln w="9525">
            <a:noFill/>
            <a:miter lim="800000"/>
            <a:headEnd/>
            <a:tailEnd/>
          </a:ln>
          <a:effectLst/>
        </p:spPr>
        <p:txBody>
          <a:bodyPr lIns="0" rIns="0"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marL="0" marR="0" lvl="0" indent="0" algn="ctr" defTabSz="804607"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dirty="0">
                <a:ln>
                  <a:noFill/>
                </a:ln>
                <a:solidFill>
                  <a:prstClr val="white"/>
                </a:solidFill>
                <a:effectLst/>
                <a:uLnTx/>
                <a:uFillTx/>
                <a:latin typeface="Calibri" panose="020F0502020204030204"/>
                <a:cs typeface="Times New Roman" panose="02020603050405020304" pitchFamily="18" charset="0"/>
              </a:rPr>
              <a:t>RECEIVE</a:t>
            </a:r>
          </a:p>
        </p:txBody>
      </p:sp>
      <p:sp>
        <p:nvSpPr>
          <p:cNvPr id="130" name="Rectangle 535">
            <a:extLst>
              <a:ext uri="{FF2B5EF4-FFF2-40B4-BE49-F238E27FC236}">
                <a16:creationId xmlns:a16="http://schemas.microsoft.com/office/drawing/2014/main" id="{B9624F23-B5D0-B577-D0E4-18BF5D0269EC}"/>
              </a:ext>
            </a:extLst>
          </p:cNvPr>
          <p:cNvSpPr>
            <a:spLocks noChangeArrowheads="1"/>
          </p:cNvSpPr>
          <p:nvPr/>
        </p:nvSpPr>
        <p:spPr bwMode="auto">
          <a:xfrm rot="16200000">
            <a:off x="-626957" y="5576439"/>
            <a:ext cx="2390226" cy="182880"/>
          </a:xfrm>
          <a:prstGeom prst="rect">
            <a:avLst/>
          </a:prstGeom>
          <a:solidFill>
            <a:srgbClr val="EEECE1">
              <a:lumMod val="50000"/>
            </a:srgbClr>
          </a:solidFill>
          <a:ln w="9525">
            <a:noFill/>
            <a:miter lim="800000"/>
            <a:headEnd/>
            <a:tailEnd/>
          </a:ln>
          <a:effectLst/>
        </p:spPr>
        <p:txBody>
          <a:bodyPr lIns="14438" tIns="14438" rIns="14438" bIns="14438"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marL="0" marR="0" lvl="0" indent="0" algn="ctr" defTabSz="804607"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dirty="0">
                <a:ln>
                  <a:noFill/>
                </a:ln>
                <a:solidFill>
                  <a:prstClr val="white"/>
                </a:solidFill>
                <a:effectLst/>
                <a:uLnTx/>
                <a:uFillTx/>
                <a:latin typeface="Calibri" panose="020F0502020204030204"/>
                <a:cs typeface="Times New Roman" panose="02020603050405020304" pitchFamily="18" charset="0"/>
              </a:rPr>
              <a:t>RESOLVE</a:t>
            </a:r>
          </a:p>
        </p:txBody>
      </p:sp>
      <p:sp>
        <p:nvSpPr>
          <p:cNvPr id="131" name="Rectangle 535">
            <a:extLst>
              <a:ext uri="{FF2B5EF4-FFF2-40B4-BE49-F238E27FC236}">
                <a16:creationId xmlns:a16="http://schemas.microsoft.com/office/drawing/2014/main" id="{14AE0BBB-FDA1-9D01-1139-9E33591B4B52}"/>
              </a:ext>
            </a:extLst>
          </p:cNvPr>
          <p:cNvSpPr>
            <a:spLocks noChangeArrowheads="1"/>
          </p:cNvSpPr>
          <p:nvPr/>
        </p:nvSpPr>
        <p:spPr bwMode="auto">
          <a:xfrm rot="16200000">
            <a:off x="-549170" y="7886806"/>
            <a:ext cx="2234652" cy="182880"/>
          </a:xfrm>
          <a:prstGeom prst="rect">
            <a:avLst/>
          </a:prstGeom>
          <a:solidFill>
            <a:schemeClr val="accent6">
              <a:lumMod val="75000"/>
            </a:schemeClr>
          </a:solidFill>
          <a:ln w="9525">
            <a:noFill/>
            <a:miter lim="800000"/>
            <a:headEnd/>
            <a:tailEnd/>
          </a:ln>
          <a:effectLst/>
        </p:spPr>
        <p:txBody>
          <a:bodyPr lIns="14438" tIns="14438" rIns="14438" bIns="14438"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marL="0" marR="0" lvl="0" indent="0" algn="ctr" defTabSz="804607"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dirty="0">
                <a:ln>
                  <a:noFill/>
                </a:ln>
                <a:solidFill>
                  <a:prstClr val="white"/>
                </a:solidFill>
                <a:effectLst/>
                <a:uLnTx/>
                <a:uFillTx/>
                <a:latin typeface="Calibri" panose="020F0502020204030204"/>
                <a:cs typeface="Times New Roman" panose="02020603050405020304" pitchFamily="18" charset="0"/>
              </a:rPr>
              <a:t>FOLLOW UP REPORTING</a:t>
            </a:r>
          </a:p>
        </p:txBody>
      </p:sp>
      <p:sp>
        <p:nvSpPr>
          <p:cNvPr id="132" name="Rectangle 535">
            <a:extLst>
              <a:ext uri="{FF2B5EF4-FFF2-40B4-BE49-F238E27FC236}">
                <a16:creationId xmlns:a16="http://schemas.microsoft.com/office/drawing/2014/main" id="{3E88FCDD-FBA0-A30F-DE23-068246F0B160}"/>
              </a:ext>
            </a:extLst>
          </p:cNvPr>
          <p:cNvSpPr>
            <a:spLocks noChangeArrowheads="1"/>
          </p:cNvSpPr>
          <p:nvPr/>
        </p:nvSpPr>
        <p:spPr bwMode="auto">
          <a:xfrm>
            <a:off x="479723" y="1526120"/>
            <a:ext cx="5940593" cy="351975"/>
          </a:xfrm>
          <a:prstGeom prst="rect">
            <a:avLst/>
          </a:prstGeom>
          <a:solidFill>
            <a:schemeClr val="bg1">
              <a:lumMod val="75000"/>
            </a:schemeClr>
          </a:solidFill>
          <a:ln w="9525">
            <a:noFill/>
            <a:miter lim="800000"/>
            <a:headEnd/>
            <a:tailEnd/>
          </a:ln>
          <a:effectLst/>
        </p:spPr>
        <p:txBody>
          <a:bodyPr anchor="ctr" anchorCtr="1"/>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marL="0" marR="0" lvl="0" indent="0" algn="ctr" defTabSz="804607"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dirty="0">
                <a:ln>
                  <a:noFill/>
                </a:ln>
                <a:solidFill>
                  <a:prstClr val="black"/>
                </a:solidFill>
                <a:effectLst/>
                <a:uLnTx/>
                <a:uFillTx/>
                <a:latin typeface="Calibri" panose="020F0502020204030204"/>
                <a:cs typeface="Times New Roman" panose="02020603050405020304" pitchFamily="18" charset="0"/>
              </a:rPr>
              <a:t>Dedicated Help Desk Lead (HDL) manages Help Desk Operators (HDO) (who are trained and certified in XXX and XXX Software) during Normal Duty and Off-Duty Hours Support </a:t>
            </a:r>
          </a:p>
        </p:txBody>
      </p:sp>
      <p:cxnSp>
        <p:nvCxnSpPr>
          <p:cNvPr id="133" name="Connector: Elbow 132">
            <a:extLst>
              <a:ext uri="{FF2B5EF4-FFF2-40B4-BE49-F238E27FC236}">
                <a16:creationId xmlns:a16="http://schemas.microsoft.com/office/drawing/2014/main" id="{1224DAC7-C7D6-2A14-E7DA-824C36E73FA2}"/>
              </a:ext>
            </a:extLst>
          </p:cNvPr>
          <p:cNvCxnSpPr>
            <a:cxnSpLocks/>
          </p:cNvCxnSpPr>
          <p:nvPr/>
        </p:nvCxnSpPr>
        <p:spPr>
          <a:xfrm rot="5400000">
            <a:off x="3078954" y="5642398"/>
            <a:ext cx="548640" cy="2011680"/>
          </a:xfrm>
          <a:prstGeom prst="bentConnector2">
            <a:avLst/>
          </a:prstGeom>
          <a:noFill/>
          <a:ln w="9525">
            <a:solidFill>
              <a:sysClr val="windowText" lastClr="000000"/>
            </a:solidFill>
            <a:round/>
            <a:headEnd/>
            <a:tailEnd type="arrow" w="sm" len="sm"/>
          </a:ln>
          <a:effectLst/>
          <a:extLst>
            <a:ext uri="{909E8E84-426E-40DD-AFC4-6F175D3DCCD1}">
              <a14:hiddenFill xmlns:a14="http://schemas.microsoft.com/office/drawing/2010/main">
                <a:noFill/>
              </a14:hiddenFill>
            </a:ext>
          </a:extLst>
        </p:spPr>
      </p:cxnSp>
      <p:cxnSp>
        <p:nvCxnSpPr>
          <p:cNvPr id="135" name="Connector: Elbow 134">
            <a:extLst>
              <a:ext uri="{FF2B5EF4-FFF2-40B4-BE49-F238E27FC236}">
                <a16:creationId xmlns:a16="http://schemas.microsoft.com/office/drawing/2014/main" id="{8C67A9FA-50CB-1E18-4486-AB00BCA676D7}"/>
              </a:ext>
            </a:extLst>
          </p:cNvPr>
          <p:cNvCxnSpPr>
            <a:cxnSpLocks/>
          </p:cNvCxnSpPr>
          <p:nvPr/>
        </p:nvCxnSpPr>
        <p:spPr>
          <a:xfrm flipH="1" flipV="1">
            <a:off x="6145710" y="2468748"/>
            <a:ext cx="147324" cy="5236882"/>
          </a:xfrm>
          <a:prstGeom prst="bentConnector4">
            <a:avLst>
              <a:gd name="adj1" fmla="val -66467"/>
              <a:gd name="adj2" fmla="val 99964"/>
            </a:avLst>
          </a:prstGeom>
          <a:noFill/>
          <a:ln w="28575">
            <a:solidFill>
              <a:sysClr val="windowText" lastClr="000000"/>
            </a:solidFill>
            <a:round/>
            <a:headEnd/>
            <a:tailEnd type="triangle" w="med" len="med"/>
          </a:ln>
          <a:effectLst/>
          <a:extLst>
            <a:ext uri="{909E8E84-426E-40DD-AFC4-6F175D3DCCD1}">
              <a14:hiddenFill xmlns:a14="http://schemas.microsoft.com/office/drawing/2010/main">
                <a:noFill/>
              </a14:hiddenFill>
            </a:ext>
          </a:extLst>
        </p:spPr>
      </p:cxnSp>
      <p:sp>
        <p:nvSpPr>
          <p:cNvPr id="136" name="Rectangle 535">
            <a:extLst>
              <a:ext uri="{FF2B5EF4-FFF2-40B4-BE49-F238E27FC236}">
                <a16:creationId xmlns:a16="http://schemas.microsoft.com/office/drawing/2014/main" id="{7C0D77BF-DBE7-50E6-8B8F-BA0C4A044858}"/>
              </a:ext>
            </a:extLst>
          </p:cNvPr>
          <p:cNvSpPr>
            <a:spLocks noChangeArrowheads="1"/>
          </p:cNvSpPr>
          <p:nvPr/>
        </p:nvSpPr>
        <p:spPr bwMode="auto">
          <a:xfrm>
            <a:off x="3763177" y="6158917"/>
            <a:ext cx="1168800" cy="222892"/>
          </a:xfrm>
          <a:prstGeom prst="roundRect">
            <a:avLst/>
          </a:prstGeom>
          <a:solidFill>
            <a:srgbClr val="ABA16D"/>
          </a:solidFill>
          <a:ln w="9525">
            <a:noFill/>
            <a:miter lim="800000"/>
            <a:headEnd/>
            <a:tailEnd/>
          </a:ln>
          <a:effectLst/>
        </p:spPr>
        <p:txBody>
          <a:bodyPr lIns="14438" tIns="14438" rIns="14438" bIns="14438"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defTabSz="804607">
              <a:spcBef>
                <a:spcPts val="0"/>
              </a:spcBef>
              <a:buFontTx/>
              <a:buNone/>
            </a:pPr>
            <a:r>
              <a:rPr lang="en-US" altLang="en-US" sz="1000" b="1" dirty="0">
                <a:solidFill>
                  <a:prstClr val="black"/>
                </a:solidFill>
                <a:latin typeface="Calibri" panose="020F0502020204030204"/>
                <a:cs typeface="Times New Roman" panose="02020603050405020304" pitchFamily="18" charset="0"/>
              </a:rPr>
              <a:t>RESOLVE Task?</a:t>
            </a:r>
          </a:p>
        </p:txBody>
      </p:sp>
      <p:sp>
        <p:nvSpPr>
          <p:cNvPr id="137" name="Line 487">
            <a:extLst>
              <a:ext uri="{FF2B5EF4-FFF2-40B4-BE49-F238E27FC236}">
                <a16:creationId xmlns:a16="http://schemas.microsoft.com/office/drawing/2014/main" id="{75335E54-E09A-3F04-1B25-A9249CAB90A6}"/>
              </a:ext>
            </a:extLst>
          </p:cNvPr>
          <p:cNvSpPr>
            <a:spLocks noChangeShapeType="1"/>
          </p:cNvSpPr>
          <p:nvPr/>
        </p:nvSpPr>
        <p:spPr bwMode="auto">
          <a:xfrm rot="16200000">
            <a:off x="3436885" y="3859511"/>
            <a:ext cx="0" cy="548640"/>
          </a:xfrm>
          <a:prstGeom prst="line">
            <a:avLst/>
          </a:prstGeom>
          <a:noFill/>
          <a:ln w="9525">
            <a:solidFill>
              <a:sysClr val="windowText" lastClr="000000"/>
            </a:solidFill>
            <a:round/>
            <a:headEnd/>
            <a:tailEnd type="arrow" w="sm" len="sm"/>
          </a:ln>
          <a:effectLst/>
          <a:extLst>
            <a:ext uri="{909E8E84-426E-40DD-AFC4-6F175D3DCCD1}">
              <a14:hiddenFill xmlns:a14="http://schemas.microsoft.com/office/drawing/2010/main">
                <a:noFill/>
              </a14:hiddenFill>
            </a:ext>
          </a:extLst>
        </p:spPr>
        <p:txBody>
          <a:bodyPr/>
          <a:lstStyle/>
          <a:p>
            <a:pPr marL="0" marR="0" lvl="0" indent="0" defTabSz="360945"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cs typeface="Times New Roman" panose="02020603050405020304" pitchFamily="18" charset="0"/>
            </a:endParaRPr>
          </a:p>
        </p:txBody>
      </p:sp>
      <p:sp>
        <p:nvSpPr>
          <p:cNvPr id="139" name="Line 487">
            <a:extLst>
              <a:ext uri="{FF2B5EF4-FFF2-40B4-BE49-F238E27FC236}">
                <a16:creationId xmlns:a16="http://schemas.microsoft.com/office/drawing/2014/main" id="{F1A48490-8CB7-C304-8F6B-0468E5257E94}"/>
              </a:ext>
            </a:extLst>
          </p:cNvPr>
          <p:cNvSpPr>
            <a:spLocks noChangeShapeType="1"/>
          </p:cNvSpPr>
          <p:nvPr/>
        </p:nvSpPr>
        <p:spPr bwMode="auto">
          <a:xfrm>
            <a:off x="5064568" y="4437002"/>
            <a:ext cx="0" cy="118872"/>
          </a:xfrm>
          <a:prstGeom prst="line">
            <a:avLst/>
          </a:prstGeom>
          <a:noFill/>
          <a:ln w="9525">
            <a:solidFill>
              <a:sysClr val="windowText" lastClr="000000"/>
            </a:solidFill>
            <a:round/>
            <a:headEnd/>
            <a:tailEnd type="arrow" w="sm" len="sm"/>
          </a:ln>
          <a:effectLst/>
          <a:extLst>
            <a:ext uri="{909E8E84-426E-40DD-AFC4-6F175D3DCCD1}">
              <a14:hiddenFill xmlns:a14="http://schemas.microsoft.com/office/drawing/2010/main">
                <a:noFill/>
              </a14:hiddenFill>
            </a:ext>
          </a:extLst>
        </p:spPr>
        <p:txBody>
          <a:bodyPr/>
          <a:lstStyle/>
          <a:p>
            <a:pPr marL="0" marR="0" lvl="0" indent="0" defTabSz="360945"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cs typeface="Times New Roman" panose="02020603050405020304" pitchFamily="18" charset="0"/>
            </a:endParaRPr>
          </a:p>
        </p:txBody>
      </p:sp>
      <p:sp>
        <p:nvSpPr>
          <p:cNvPr id="140" name="Line 487">
            <a:extLst>
              <a:ext uri="{FF2B5EF4-FFF2-40B4-BE49-F238E27FC236}">
                <a16:creationId xmlns:a16="http://schemas.microsoft.com/office/drawing/2014/main" id="{4DA46A73-DCF7-F42F-359E-B35BCD7BAD3E}"/>
              </a:ext>
            </a:extLst>
          </p:cNvPr>
          <p:cNvSpPr>
            <a:spLocks noChangeShapeType="1"/>
          </p:cNvSpPr>
          <p:nvPr/>
        </p:nvSpPr>
        <p:spPr bwMode="auto">
          <a:xfrm>
            <a:off x="5574438" y="4437002"/>
            <a:ext cx="0" cy="118872"/>
          </a:xfrm>
          <a:prstGeom prst="line">
            <a:avLst/>
          </a:prstGeom>
          <a:noFill/>
          <a:ln w="9525">
            <a:solidFill>
              <a:sysClr val="windowText" lastClr="000000"/>
            </a:solidFill>
            <a:round/>
            <a:headEnd/>
            <a:tailEnd type="arrow" w="sm" len="sm"/>
          </a:ln>
          <a:effectLst/>
          <a:extLst>
            <a:ext uri="{909E8E84-426E-40DD-AFC4-6F175D3DCCD1}">
              <a14:hiddenFill xmlns:a14="http://schemas.microsoft.com/office/drawing/2010/main">
                <a:noFill/>
              </a14:hiddenFill>
            </a:ext>
          </a:extLst>
        </p:spPr>
        <p:txBody>
          <a:bodyPr/>
          <a:lstStyle/>
          <a:p>
            <a:pPr marL="0" marR="0" lvl="0" indent="0" defTabSz="360945"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cs typeface="Times New Roman" panose="02020603050405020304" pitchFamily="18" charset="0"/>
            </a:endParaRPr>
          </a:p>
        </p:txBody>
      </p:sp>
      <p:sp>
        <p:nvSpPr>
          <p:cNvPr id="141" name="Line 487">
            <a:extLst>
              <a:ext uri="{FF2B5EF4-FFF2-40B4-BE49-F238E27FC236}">
                <a16:creationId xmlns:a16="http://schemas.microsoft.com/office/drawing/2014/main" id="{C79E8858-12EA-3E2C-E511-C6D51649F652}"/>
              </a:ext>
            </a:extLst>
          </p:cNvPr>
          <p:cNvSpPr>
            <a:spLocks noChangeShapeType="1"/>
          </p:cNvSpPr>
          <p:nvPr/>
        </p:nvSpPr>
        <p:spPr bwMode="auto">
          <a:xfrm>
            <a:off x="6064819" y="4437002"/>
            <a:ext cx="0" cy="118872"/>
          </a:xfrm>
          <a:prstGeom prst="line">
            <a:avLst/>
          </a:prstGeom>
          <a:noFill/>
          <a:ln w="9525">
            <a:solidFill>
              <a:sysClr val="windowText" lastClr="000000"/>
            </a:solidFill>
            <a:round/>
            <a:headEnd/>
            <a:tailEnd type="arrow" w="sm" len="sm"/>
          </a:ln>
          <a:effectLst/>
          <a:extLst>
            <a:ext uri="{909E8E84-426E-40DD-AFC4-6F175D3DCCD1}">
              <a14:hiddenFill xmlns:a14="http://schemas.microsoft.com/office/drawing/2010/main">
                <a:noFill/>
              </a14:hiddenFill>
            </a:ext>
          </a:extLst>
        </p:spPr>
        <p:txBody>
          <a:bodyPr/>
          <a:lstStyle/>
          <a:p>
            <a:pPr marL="0" marR="0" lvl="0" indent="0" defTabSz="360945"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cs typeface="Times New Roman" panose="02020603050405020304" pitchFamily="18" charset="0"/>
            </a:endParaRPr>
          </a:p>
        </p:txBody>
      </p:sp>
      <p:cxnSp>
        <p:nvCxnSpPr>
          <p:cNvPr id="142" name="Connector: Elbow 141">
            <a:extLst>
              <a:ext uri="{FF2B5EF4-FFF2-40B4-BE49-F238E27FC236}">
                <a16:creationId xmlns:a16="http://schemas.microsoft.com/office/drawing/2014/main" id="{4AC8E7DF-6052-0855-7ADC-F9148288F3AD}"/>
              </a:ext>
            </a:extLst>
          </p:cNvPr>
          <p:cNvCxnSpPr>
            <a:cxnSpLocks/>
          </p:cNvCxnSpPr>
          <p:nvPr/>
        </p:nvCxnSpPr>
        <p:spPr>
          <a:xfrm rot="16200000" flipH="1">
            <a:off x="2403346" y="6911849"/>
            <a:ext cx="224339" cy="685800"/>
          </a:xfrm>
          <a:prstGeom prst="bentConnector3">
            <a:avLst>
              <a:gd name="adj1" fmla="val 50000"/>
            </a:avLst>
          </a:prstGeom>
          <a:noFill/>
          <a:ln w="9525">
            <a:solidFill>
              <a:sysClr val="windowText" lastClr="000000"/>
            </a:solidFill>
            <a:round/>
            <a:headEnd/>
            <a:tailEnd type="arrow" w="sm" len="sm"/>
          </a:ln>
          <a:effectLst/>
          <a:extLst>
            <a:ext uri="{909E8E84-426E-40DD-AFC4-6F175D3DCCD1}">
              <a14:hiddenFill xmlns:a14="http://schemas.microsoft.com/office/drawing/2010/main">
                <a:noFill/>
              </a14:hiddenFill>
            </a:ext>
          </a:extLst>
        </p:spPr>
      </p:cxnSp>
      <p:sp>
        <p:nvSpPr>
          <p:cNvPr id="143" name="Rectangle 535">
            <a:extLst>
              <a:ext uri="{FF2B5EF4-FFF2-40B4-BE49-F238E27FC236}">
                <a16:creationId xmlns:a16="http://schemas.microsoft.com/office/drawing/2014/main" id="{1F487871-5474-EAEB-149B-D36F292582E1}"/>
              </a:ext>
            </a:extLst>
          </p:cNvPr>
          <p:cNvSpPr>
            <a:spLocks noChangeArrowheads="1"/>
          </p:cNvSpPr>
          <p:nvPr/>
        </p:nvSpPr>
        <p:spPr bwMode="auto">
          <a:xfrm>
            <a:off x="751851" y="6886343"/>
            <a:ext cx="1590513" cy="259339"/>
          </a:xfrm>
          <a:prstGeom prst="roundRect">
            <a:avLst/>
          </a:prstGeom>
          <a:solidFill>
            <a:schemeClr val="accent6">
              <a:lumMod val="60000"/>
              <a:lumOff val="40000"/>
            </a:schemeClr>
          </a:solidFill>
          <a:ln w="9525">
            <a:noFill/>
            <a:miter lim="800000"/>
            <a:headEnd/>
            <a:tailEnd/>
          </a:ln>
          <a:effectLst/>
        </p:spPr>
        <p:txBody>
          <a:bodyPr lIns="14438" tIns="14438" rIns="14438" bIns="14438"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marL="0" marR="0" lvl="0" indent="0" algn="ctr" defTabSz="804607"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dirty="0">
                <a:ln>
                  <a:noFill/>
                </a:ln>
                <a:solidFill>
                  <a:prstClr val="black"/>
                </a:solidFill>
                <a:effectLst/>
                <a:uLnTx/>
                <a:uFillTx/>
                <a:latin typeface="Calibri" panose="020F0502020204030204"/>
                <a:cs typeface="Times New Roman" panose="02020603050405020304" pitchFamily="18" charset="0"/>
              </a:rPr>
              <a:t>Complete in HD Software NAME</a:t>
            </a:r>
          </a:p>
        </p:txBody>
      </p:sp>
      <p:sp>
        <p:nvSpPr>
          <p:cNvPr id="144" name="Line 487">
            <a:extLst>
              <a:ext uri="{FF2B5EF4-FFF2-40B4-BE49-F238E27FC236}">
                <a16:creationId xmlns:a16="http://schemas.microsoft.com/office/drawing/2014/main" id="{FB6B10DB-9E6B-75CF-51C6-836796FE2CE7}"/>
              </a:ext>
            </a:extLst>
          </p:cNvPr>
          <p:cNvSpPr>
            <a:spLocks noChangeShapeType="1"/>
          </p:cNvSpPr>
          <p:nvPr/>
        </p:nvSpPr>
        <p:spPr bwMode="auto">
          <a:xfrm>
            <a:off x="1534133" y="6719483"/>
            <a:ext cx="0" cy="137160"/>
          </a:xfrm>
          <a:prstGeom prst="line">
            <a:avLst/>
          </a:prstGeom>
          <a:noFill/>
          <a:ln w="9525">
            <a:solidFill>
              <a:sysClr val="windowText" lastClr="000000"/>
            </a:solidFill>
            <a:round/>
            <a:headEnd/>
            <a:tailEnd type="arrow" w="sm" len="sm"/>
          </a:ln>
          <a:effectLst/>
          <a:extLst>
            <a:ext uri="{909E8E84-426E-40DD-AFC4-6F175D3DCCD1}">
              <a14:hiddenFill xmlns:a14="http://schemas.microsoft.com/office/drawing/2010/main">
                <a:noFill/>
              </a14:hiddenFill>
            </a:ext>
          </a:extLst>
        </p:spPr>
        <p:txBody>
          <a:bodyPr/>
          <a:lstStyle/>
          <a:p>
            <a:pPr marL="0" marR="0" lvl="0" indent="0" defTabSz="360945"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cs typeface="Times New Roman" panose="02020603050405020304" pitchFamily="18" charset="0"/>
            </a:endParaRPr>
          </a:p>
        </p:txBody>
      </p:sp>
      <p:sp>
        <p:nvSpPr>
          <p:cNvPr id="145" name="Rectangle 535">
            <a:extLst>
              <a:ext uri="{FF2B5EF4-FFF2-40B4-BE49-F238E27FC236}">
                <a16:creationId xmlns:a16="http://schemas.microsoft.com/office/drawing/2014/main" id="{F9299064-A482-94F4-A383-664828C7F45B}"/>
              </a:ext>
            </a:extLst>
          </p:cNvPr>
          <p:cNvSpPr>
            <a:spLocks noChangeArrowheads="1"/>
          </p:cNvSpPr>
          <p:nvPr/>
        </p:nvSpPr>
        <p:spPr bwMode="auto">
          <a:xfrm>
            <a:off x="739215" y="6595228"/>
            <a:ext cx="2331807" cy="154410"/>
          </a:xfrm>
          <a:prstGeom prst="roundRect">
            <a:avLst/>
          </a:prstGeom>
          <a:solidFill>
            <a:srgbClr val="ABA16D"/>
          </a:solidFill>
          <a:ln w="9525">
            <a:noFill/>
            <a:miter lim="800000"/>
            <a:headEnd/>
            <a:tailEnd/>
          </a:ln>
          <a:effectLst/>
        </p:spPr>
        <p:txBody>
          <a:bodyPr lIns="14438" tIns="14438" rIns="14438" bIns="14438"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defTabSz="804607">
              <a:spcBef>
                <a:spcPts val="0"/>
              </a:spcBef>
              <a:buFontTx/>
              <a:buNone/>
            </a:pPr>
            <a:r>
              <a:rPr lang="en-US" altLang="en-US" sz="1000" b="1" dirty="0">
                <a:solidFill>
                  <a:prstClr val="black"/>
                </a:solidFill>
                <a:latin typeface="Calibri" panose="020F0502020204030204"/>
                <a:cs typeface="Times New Roman" panose="02020603050405020304" pitchFamily="18" charset="0"/>
              </a:rPr>
              <a:t>RESOLVE Ticket?</a:t>
            </a:r>
          </a:p>
        </p:txBody>
      </p:sp>
      <p:sp>
        <p:nvSpPr>
          <p:cNvPr id="148" name="Line 487">
            <a:extLst>
              <a:ext uri="{FF2B5EF4-FFF2-40B4-BE49-F238E27FC236}">
                <a16:creationId xmlns:a16="http://schemas.microsoft.com/office/drawing/2014/main" id="{7315EDF1-4DDB-DA87-6EAE-D61B08D864C5}"/>
              </a:ext>
            </a:extLst>
          </p:cNvPr>
          <p:cNvSpPr>
            <a:spLocks noChangeShapeType="1"/>
          </p:cNvSpPr>
          <p:nvPr/>
        </p:nvSpPr>
        <p:spPr bwMode="auto">
          <a:xfrm>
            <a:off x="3451095" y="2216869"/>
            <a:ext cx="0" cy="178472"/>
          </a:xfrm>
          <a:prstGeom prst="line">
            <a:avLst/>
          </a:prstGeom>
          <a:noFill/>
          <a:ln w="9525">
            <a:solidFill>
              <a:sysClr val="windowText" lastClr="000000"/>
            </a:solidFill>
            <a:round/>
            <a:headEnd/>
            <a:tailEnd type="arrow" w="sm" len="sm"/>
          </a:ln>
          <a:effectLst/>
          <a:extLst>
            <a:ext uri="{909E8E84-426E-40DD-AFC4-6F175D3DCCD1}">
              <a14:hiddenFill xmlns:a14="http://schemas.microsoft.com/office/drawing/2010/main">
                <a:noFill/>
              </a14:hiddenFill>
            </a:ext>
          </a:extLst>
        </p:spPr>
        <p:txBody>
          <a:bodyPr/>
          <a:lstStyle/>
          <a:p>
            <a:pPr marL="0" marR="0" lvl="0" indent="0" defTabSz="360945"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cs typeface="Times New Roman" panose="02020603050405020304" pitchFamily="18" charset="0"/>
            </a:endParaRPr>
          </a:p>
        </p:txBody>
      </p:sp>
      <p:sp>
        <p:nvSpPr>
          <p:cNvPr id="149" name="Rectangle 535">
            <a:extLst>
              <a:ext uri="{FF2B5EF4-FFF2-40B4-BE49-F238E27FC236}">
                <a16:creationId xmlns:a16="http://schemas.microsoft.com/office/drawing/2014/main" id="{2502445F-7FE6-BEAC-FBCA-2DC8E76A506C}"/>
              </a:ext>
            </a:extLst>
          </p:cNvPr>
          <p:cNvSpPr>
            <a:spLocks noChangeArrowheads="1"/>
          </p:cNvSpPr>
          <p:nvPr/>
        </p:nvSpPr>
        <p:spPr bwMode="auto">
          <a:xfrm>
            <a:off x="743023" y="2004759"/>
            <a:ext cx="5392231" cy="237964"/>
          </a:xfrm>
          <a:prstGeom prst="roundRect">
            <a:avLst/>
          </a:prstGeom>
          <a:solidFill>
            <a:srgbClr val="9BBB59">
              <a:lumMod val="75000"/>
            </a:srgbClr>
          </a:solidFill>
          <a:ln w="9525">
            <a:noFill/>
            <a:miter lim="800000"/>
            <a:headEnd/>
            <a:tailEnd/>
          </a:ln>
          <a:effectLst/>
        </p:spPr>
        <p:txBody>
          <a:bodyPr anchor="ctr" anchorCtr="1"/>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marL="0" marR="0" lvl="0" indent="0" algn="ctr" defTabSz="804607"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dirty="0">
                <a:ln>
                  <a:noFill/>
                </a:ln>
                <a:solidFill>
                  <a:prstClr val="black"/>
                </a:solidFill>
                <a:effectLst/>
                <a:uLnTx/>
                <a:uFillTx/>
                <a:latin typeface="Calibri" panose="020F0502020204030204"/>
                <a:cs typeface="Times New Roman" panose="02020603050405020304" pitchFamily="18" charset="0"/>
              </a:rPr>
              <a:t>Users utilize Quick Reference Guide and/or Tier 0 Knowledge Base for Self-Help Solutions</a:t>
            </a:r>
            <a:endParaRPr kumimoji="0" lang="en-US" altLang="en-US" sz="1000" b="1" i="0" u="none" strike="noStrike" kern="0" cap="none" spc="0" normalizeH="0" baseline="30000" noProof="0" dirty="0">
              <a:ln>
                <a:noFill/>
              </a:ln>
              <a:solidFill>
                <a:prstClr val="black"/>
              </a:solidFill>
              <a:effectLst/>
              <a:uLnTx/>
              <a:uFillTx/>
              <a:latin typeface="Calibri" panose="020F0502020204030204"/>
              <a:cs typeface="Times New Roman" panose="02020603050405020304" pitchFamily="18" charset="0"/>
            </a:endParaRPr>
          </a:p>
        </p:txBody>
      </p:sp>
      <p:sp>
        <p:nvSpPr>
          <p:cNvPr id="150" name="Line 487">
            <a:extLst>
              <a:ext uri="{FF2B5EF4-FFF2-40B4-BE49-F238E27FC236}">
                <a16:creationId xmlns:a16="http://schemas.microsoft.com/office/drawing/2014/main" id="{D0B8A979-D38F-651A-63FA-315EF02AB823}"/>
              </a:ext>
            </a:extLst>
          </p:cNvPr>
          <p:cNvSpPr>
            <a:spLocks noChangeShapeType="1"/>
          </p:cNvSpPr>
          <p:nvPr/>
        </p:nvSpPr>
        <p:spPr bwMode="auto">
          <a:xfrm>
            <a:off x="4351851" y="6018896"/>
            <a:ext cx="0" cy="137160"/>
          </a:xfrm>
          <a:prstGeom prst="line">
            <a:avLst/>
          </a:prstGeom>
          <a:noFill/>
          <a:ln w="9525">
            <a:solidFill>
              <a:sysClr val="windowText" lastClr="000000"/>
            </a:solidFill>
            <a:round/>
            <a:headEnd/>
            <a:tailEnd type="arrow" w="sm" len="sm"/>
          </a:ln>
          <a:effectLst/>
          <a:extLst>
            <a:ext uri="{909E8E84-426E-40DD-AFC4-6F175D3DCCD1}">
              <a14:hiddenFill xmlns:a14="http://schemas.microsoft.com/office/drawing/2010/main">
                <a:noFill/>
              </a14:hiddenFill>
            </a:ext>
          </a:extLst>
        </p:spPr>
        <p:txBody>
          <a:bodyPr/>
          <a:lstStyle/>
          <a:p>
            <a:pPr marL="0" marR="0" lvl="0" indent="0" defTabSz="360945"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cs typeface="Times New Roman" panose="02020603050405020304" pitchFamily="18" charset="0"/>
            </a:endParaRPr>
          </a:p>
        </p:txBody>
      </p:sp>
      <p:sp>
        <p:nvSpPr>
          <p:cNvPr id="151" name="Rectangle 535">
            <a:extLst>
              <a:ext uri="{FF2B5EF4-FFF2-40B4-BE49-F238E27FC236}">
                <a16:creationId xmlns:a16="http://schemas.microsoft.com/office/drawing/2014/main" id="{0B86655A-3321-3393-FAA2-4460F524FE83}"/>
              </a:ext>
            </a:extLst>
          </p:cNvPr>
          <p:cNvSpPr>
            <a:spLocks noChangeArrowheads="1"/>
          </p:cNvSpPr>
          <p:nvPr/>
        </p:nvSpPr>
        <p:spPr bwMode="auto">
          <a:xfrm>
            <a:off x="4831029" y="4105777"/>
            <a:ext cx="464796" cy="330519"/>
          </a:xfrm>
          <a:prstGeom prst="roundRect">
            <a:avLst/>
          </a:prstGeom>
          <a:solidFill>
            <a:srgbClr val="8064A2">
              <a:lumMod val="60000"/>
              <a:lumOff val="40000"/>
            </a:srgbClr>
          </a:solidFill>
          <a:ln w="9525">
            <a:noFill/>
            <a:miter lim="800000"/>
            <a:headEnd/>
            <a:tailEnd/>
          </a:ln>
          <a:effectLst/>
        </p:spPr>
        <p:txBody>
          <a:bodyPr lIns="7219" tIns="14438" rIns="7219" bIns="14438"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marL="0" marR="0" lvl="0" indent="0" algn="ctr" defTabSz="804607"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dirty="0">
                <a:ln>
                  <a:noFill/>
                </a:ln>
                <a:solidFill>
                  <a:prstClr val="black"/>
                </a:solidFill>
                <a:effectLst/>
                <a:uLnTx/>
                <a:uFillTx/>
                <a:latin typeface="Calibri" panose="020F0502020204030204"/>
                <a:cs typeface="Times New Roman" panose="02020603050405020304" pitchFamily="18" charset="0"/>
              </a:rPr>
              <a:t>Dept</a:t>
            </a:r>
          </a:p>
        </p:txBody>
      </p:sp>
      <p:sp>
        <p:nvSpPr>
          <p:cNvPr id="152" name="Rectangle 535">
            <a:extLst>
              <a:ext uri="{FF2B5EF4-FFF2-40B4-BE49-F238E27FC236}">
                <a16:creationId xmlns:a16="http://schemas.microsoft.com/office/drawing/2014/main" id="{B5959B67-5E7C-D6F4-481F-005E86EE7CB4}"/>
              </a:ext>
            </a:extLst>
          </p:cNvPr>
          <p:cNvSpPr>
            <a:spLocks noChangeArrowheads="1"/>
          </p:cNvSpPr>
          <p:nvPr/>
        </p:nvSpPr>
        <p:spPr bwMode="auto">
          <a:xfrm>
            <a:off x="5357475" y="4105777"/>
            <a:ext cx="426620" cy="330519"/>
          </a:xfrm>
          <a:prstGeom prst="roundRect">
            <a:avLst/>
          </a:prstGeom>
          <a:solidFill>
            <a:srgbClr val="8064A2">
              <a:lumMod val="60000"/>
              <a:lumOff val="40000"/>
            </a:srgbClr>
          </a:solidFill>
          <a:ln w="9525">
            <a:noFill/>
            <a:miter lim="800000"/>
            <a:headEnd/>
            <a:tailEnd/>
          </a:ln>
          <a:effectLst/>
        </p:spPr>
        <p:txBody>
          <a:bodyPr lIns="7219" tIns="14438" rIns="7219" bIns="14438"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marL="0" marR="0" lvl="0" indent="0" algn="ctr" defTabSz="804607"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dirty="0">
                <a:ln>
                  <a:noFill/>
                </a:ln>
                <a:solidFill>
                  <a:prstClr val="black"/>
                </a:solidFill>
                <a:effectLst/>
                <a:uLnTx/>
                <a:uFillTx/>
                <a:latin typeface="Calibri" panose="020F0502020204030204"/>
                <a:cs typeface="Times New Roman" panose="02020603050405020304" pitchFamily="18" charset="0"/>
              </a:rPr>
              <a:t>Dept</a:t>
            </a:r>
          </a:p>
        </p:txBody>
      </p:sp>
      <p:sp>
        <p:nvSpPr>
          <p:cNvPr id="153" name="Rectangle 535">
            <a:extLst>
              <a:ext uri="{FF2B5EF4-FFF2-40B4-BE49-F238E27FC236}">
                <a16:creationId xmlns:a16="http://schemas.microsoft.com/office/drawing/2014/main" id="{C6564744-708A-54A5-6B3C-8504C8F1C1B1}"/>
              </a:ext>
            </a:extLst>
          </p:cNvPr>
          <p:cNvSpPr>
            <a:spLocks noChangeArrowheads="1"/>
          </p:cNvSpPr>
          <p:nvPr/>
        </p:nvSpPr>
        <p:spPr bwMode="auto">
          <a:xfrm>
            <a:off x="5845751" y="4103725"/>
            <a:ext cx="434119" cy="330519"/>
          </a:xfrm>
          <a:prstGeom prst="roundRect">
            <a:avLst/>
          </a:prstGeom>
          <a:solidFill>
            <a:srgbClr val="8064A2">
              <a:lumMod val="60000"/>
              <a:lumOff val="40000"/>
            </a:srgbClr>
          </a:solidFill>
          <a:ln w="9525">
            <a:noFill/>
            <a:miter lim="800000"/>
            <a:headEnd/>
            <a:tailEnd/>
          </a:ln>
          <a:effectLst/>
        </p:spPr>
        <p:txBody>
          <a:bodyPr lIns="0" rIns="0" anchor="ctr" anchorCtr="1"/>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marL="0" marR="0" lvl="0" indent="0" algn="ctr" defTabSz="804607"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dirty="0">
                <a:ln>
                  <a:noFill/>
                </a:ln>
                <a:solidFill>
                  <a:prstClr val="black"/>
                </a:solidFill>
                <a:effectLst/>
                <a:uLnTx/>
                <a:uFillTx/>
                <a:latin typeface="Calibri" panose="020F0502020204030204"/>
                <a:cs typeface="Times New Roman" panose="02020603050405020304" pitchFamily="18" charset="0"/>
              </a:rPr>
              <a:t>Dept</a:t>
            </a:r>
          </a:p>
        </p:txBody>
      </p:sp>
      <p:sp>
        <p:nvSpPr>
          <p:cNvPr id="154" name="Line 487">
            <a:extLst>
              <a:ext uri="{FF2B5EF4-FFF2-40B4-BE49-F238E27FC236}">
                <a16:creationId xmlns:a16="http://schemas.microsoft.com/office/drawing/2014/main" id="{8C54CE33-174A-BBA0-5B7C-2E2614F7E65F}"/>
              </a:ext>
            </a:extLst>
          </p:cNvPr>
          <p:cNvSpPr>
            <a:spLocks noChangeShapeType="1"/>
          </p:cNvSpPr>
          <p:nvPr/>
        </p:nvSpPr>
        <p:spPr bwMode="auto">
          <a:xfrm>
            <a:off x="4034807" y="4437002"/>
            <a:ext cx="0" cy="118872"/>
          </a:xfrm>
          <a:prstGeom prst="line">
            <a:avLst/>
          </a:prstGeom>
          <a:noFill/>
          <a:ln w="9525">
            <a:solidFill>
              <a:sysClr val="windowText" lastClr="000000"/>
            </a:solidFill>
            <a:round/>
            <a:headEnd/>
            <a:tailEnd type="arrow" w="sm" len="sm"/>
          </a:ln>
          <a:effectLst/>
          <a:extLst>
            <a:ext uri="{909E8E84-426E-40DD-AFC4-6F175D3DCCD1}">
              <a14:hiddenFill xmlns:a14="http://schemas.microsoft.com/office/drawing/2010/main">
                <a:noFill/>
              </a14:hiddenFill>
            </a:ext>
          </a:extLst>
        </p:spPr>
        <p:txBody>
          <a:bodyPr/>
          <a:lstStyle/>
          <a:p>
            <a:pPr marL="0" marR="0" lvl="0" indent="0" defTabSz="360945"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cs typeface="Times New Roman" panose="02020603050405020304" pitchFamily="18" charset="0"/>
            </a:endParaRPr>
          </a:p>
        </p:txBody>
      </p:sp>
      <p:sp>
        <p:nvSpPr>
          <p:cNvPr id="155" name="Rectangle 535">
            <a:extLst>
              <a:ext uri="{FF2B5EF4-FFF2-40B4-BE49-F238E27FC236}">
                <a16:creationId xmlns:a16="http://schemas.microsoft.com/office/drawing/2014/main" id="{3A587472-FE03-1D99-7957-ECC809252951}"/>
              </a:ext>
            </a:extLst>
          </p:cNvPr>
          <p:cNvSpPr>
            <a:spLocks noChangeArrowheads="1"/>
          </p:cNvSpPr>
          <p:nvPr/>
        </p:nvSpPr>
        <p:spPr bwMode="auto">
          <a:xfrm>
            <a:off x="3800441" y="4105777"/>
            <a:ext cx="469537" cy="330519"/>
          </a:xfrm>
          <a:prstGeom prst="roundRect">
            <a:avLst/>
          </a:prstGeom>
          <a:solidFill>
            <a:srgbClr val="8064A2">
              <a:lumMod val="60000"/>
              <a:lumOff val="40000"/>
            </a:srgbClr>
          </a:solidFill>
          <a:ln w="9525">
            <a:noFill/>
            <a:miter lim="800000"/>
            <a:headEnd/>
            <a:tailEnd/>
          </a:ln>
          <a:effectLst/>
        </p:spPr>
        <p:txBody>
          <a:bodyPr lIns="7219" tIns="14438" rIns="7219" bIns="14438"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marL="0" marR="0" lvl="0" indent="0" algn="ctr" defTabSz="804607"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dirty="0">
                <a:ln>
                  <a:noFill/>
                </a:ln>
                <a:solidFill>
                  <a:prstClr val="black"/>
                </a:solidFill>
                <a:effectLst/>
                <a:uLnTx/>
                <a:uFillTx/>
                <a:latin typeface="Calibri" panose="020F0502020204030204"/>
                <a:cs typeface="Times New Roman" panose="02020603050405020304" pitchFamily="18" charset="0"/>
              </a:rPr>
              <a:t>Dept</a:t>
            </a:r>
          </a:p>
        </p:txBody>
      </p:sp>
      <p:cxnSp>
        <p:nvCxnSpPr>
          <p:cNvPr id="156" name="Connector: Elbow 155">
            <a:extLst>
              <a:ext uri="{FF2B5EF4-FFF2-40B4-BE49-F238E27FC236}">
                <a16:creationId xmlns:a16="http://schemas.microsoft.com/office/drawing/2014/main" id="{AC4DCE1C-F8F2-337A-512B-358CAF7B5131}"/>
              </a:ext>
            </a:extLst>
          </p:cNvPr>
          <p:cNvCxnSpPr>
            <a:cxnSpLocks/>
          </p:cNvCxnSpPr>
          <p:nvPr/>
        </p:nvCxnSpPr>
        <p:spPr>
          <a:xfrm>
            <a:off x="4615450" y="6374973"/>
            <a:ext cx="731520" cy="274320"/>
          </a:xfrm>
          <a:prstGeom prst="bentConnector3">
            <a:avLst>
              <a:gd name="adj1" fmla="val 236"/>
            </a:avLst>
          </a:prstGeom>
          <a:noFill/>
          <a:ln w="9525">
            <a:solidFill>
              <a:sysClr val="windowText" lastClr="000000"/>
            </a:solidFill>
            <a:round/>
            <a:headEnd/>
            <a:tailEnd type="arrow" w="sm" len="sm"/>
          </a:ln>
          <a:effectLst/>
          <a:extLst>
            <a:ext uri="{909E8E84-426E-40DD-AFC4-6F175D3DCCD1}">
              <a14:hiddenFill xmlns:a14="http://schemas.microsoft.com/office/drawing/2010/main">
                <a:noFill/>
              </a14:hiddenFill>
            </a:ext>
          </a:extLst>
        </p:spPr>
      </p:cxnSp>
      <p:sp>
        <p:nvSpPr>
          <p:cNvPr id="157" name="Rectangle 535">
            <a:extLst>
              <a:ext uri="{FF2B5EF4-FFF2-40B4-BE49-F238E27FC236}">
                <a16:creationId xmlns:a16="http://schemas.microsoft.com/office/drawing/2014/main" id="{B802944E-0EF1-3F41-63E6-230A650A4D7C}"/>
              </a:ext>
            </a:extLst>
          </p:cNvPr>
          <p:cNvSpPr>
            <a:spLocks noChangeArrowheads="1"/>
          </p:cNvSpPr>
          <p:nvPr/>
        </p:nvSpPr>
        <p:spPr bwMode="auto">
          <a:xfrm>
            <a:off x="3800039" y="3920479"/>
            <a:ext cx="2481218" cy="171100"/>
          </a:xfrm>
          <a:prstGeom prst="roundRect">
            <a:avLst>
              <a:gd name="adj" fmla="val 26064"/>
            </a:avLst>
          </a:prstGeom>
          <a:solidFill>
            <a:srgbClr val="8064A2">
              <a:lumMod val="60000"/>
              <a:lumOff val="40000"/>
            </a:srgbClr>
          </a:solidFill>
          <a:ln w="9525">
            <a:noFill/>
            <a:miter lim="800000"/>
            <a:headEnd/>
            <a:tailEnd/>
          </a:ln>
          <a:effectLst/>
        </p:spPr>
        <p:txBody>
          <a:bodyPr lIns="14438" tIns="14438" rIns="14438" bIns="14438"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marL="0" marR="0" lvl="0" indent="0" algn="ctr" defTabSz="804607"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dirty="0">
                <a:ln>
                  <a:noFill/>
                </a:ln>
                <a:solidFill>
                  <a:prstClr val="black"/>
                </a:solidFill>
                <a:effectLst/>
                <a:uLnTx/>
                <a:uFillTx/>
                <a:latin typeface="Calibri" panose="020F0502020204030204"/>
                <a:cs typeface="Times New Roman" panose="02020603050405020304" pitchFamily="18" charset="0"/>
              </a:rPr>
              <a:t>ROUTE to Gatekeeper (assigned by specialty) </a:t>
            </a:r>
          </a:p>
        </p:txBody>
      </p:sp>
      <p:sp>
        <p:nvSpPr>
          <p:cNvPr id="158" name="Rectangle 535">
            <a:extLst>
              <a:ext uri="{FF2B5EF4-FFF2-40B4-BE49-F238E27FC236}">
                <a16:creationId xmlns:a16="http://schemas.microsoft.com/office/drawing/2014/main" id="{5AA661E3-43E3-CC28-AC2A-DA77C390988A}"/>
              </a:ext>
            </a:extLst>
          </p:cNvPr>
          <p:cNvSpPr>
            <a:spLocks noChangeArrowheads="1"/>
          </p:cNvSpPr>
          <p:nvPr/>
        </p:nvSpPr>
        <p:spPr bwMode="auto">
          <a:xfrm>
            <a:off x="5357475" y="6476987"/>
            <a:ext cx="965722" cy="332216"/>
          </a:xfrm>
          <a:prstGeom prst="roundRect">
            <a:avLst/>
          </a:prstGeom>
          <a:solidFill>
            <a:srgbClr val="ABA16D"/>
          </a:solidFill>
          <a:ln w="9525">
            <a:noFill/>
            <a:miter lim="800000"/>
            <a:headEnd/>
            <a:tailEnd/>
          </a:ln>
          <a:effectLst/>
        </p:spPr>
        <p:txBody>
          <a:bodyPr lIns="7219" tIns="14438" rIns="7219" bIns="14438"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defTabSz="804607">
              <a:spcBef>
                <a:spcPts val="0"/>
              </a:spcBef>
              <a:buFontTx/>
              <a:buNone/>
            </a:pPr>
            <a:r>
              <a:rPr lang="en-US" altLang="en-US" sz="1000" b="1" dirty="0">
                <a:solidFill>
                  <a:prstClr val="black"/>
                </a:solidFill>
                <a:latin typeface="Calibri" panose="020F0502020204030204"/>
                <a:cs typeface="Times New Roman" panose="02020603050405020304" pitchFamily="18" charset="0"/>
              </a:rPr>
              <a:t>Tier 3 Hands-on Support</a:t>
            </a:r>
          </a:p>
        </p:txBody>
      </p:sp>
      <p:sp>
        <p:nvSpPr>
          <p:cNvPr id="159" name="Rectangle 535">
            <a:extLst>
              <a:ext uri="{FF2B5EF4-FFF2-40B4-BE49-F238E27FC236}">
                <a16:creationId xmlns:a16="http://schemas.microsoft.com/office/drawing/2014/main" id="{E4C8A15E-B9CE-29D5-2AD9-310499F90CA9}"/>
              </a:ext>
            </a:extLst>
          </p:cNvPr>
          <p:cNvSpPr>
            <a:spLocks noChangeArrowheads="1"/>
          </p:cNvSpPr>
          <p:nvPr/>
        </p:nvSpPr>
        <p:spPr bwMode="auto">
          <a:xfrm>
            <a:off x="4630302" y="6495135"/>
            <a:ext cx="669398" cy="207106"/>
          </a:xfrm>
          <a:prstGeom prst="rect">
            <a:avLst/>
          </a:prstGeom>
          <a:noFill/>
          <a:ln w="9525">
            <a:noFill/>
            <a:miter lim="800000"/>
            <a:headEnd/>
            <a:tailEnd/>
          </a:ln>
          <a:effectLst/>
          <a:extLst>
            <a:ext uri="{909E8E84-426E-40DD-AFC4-6F175D3DCCD1}">
              <a14:hiddenFill xmlns:a14="http://schemas.microsoft.com/office/drawing/2010/main">
                <a:noFill/>
              </a14:hiddenFill>
            </a:ext>
          </a:extLst>
        </p:spPr>
        <p:txBody>
          <a:bodyPr lIns="21657" tIns="21657" rIns="21657" bIns="21657" anchor="t"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defTabSz="804607">
              <a:spcBef>
                <a:spcPts val="0"/>
              </a:spcBef>
              <a:buFontTx/>
              <a:buNone/>
            </a:pPr>
            <a:r>
              <a:rPr lang="en-US" altLang="en-US" sz="1000" dirty="0">
                <a:solidFill>
                  <a:prstClr val="black"/>
                </a:solidFill>
                <a:latin typeface="Calibri" panose="020F0502020204030204"/>
                <a:cs typeface="Times New Roman" panose="02020603050405020304" pitchFamily="18" charset="0"/>
              </a:rPr>
              <a:t>Unresolved</a:t>
            </a:r>
          </a:p>
        </p:txBody>
      </p:sp>
      <p:sp>
        <p:nvSpPr>
          <p:cNvPr id="160" name="Rectangle 535">
            <a:extLst>
              <a:ext uri="{FF2B5EF4-FFF2-40B4-BE49-F238E27FC236}">
                <a16:creationId xmlns:a16="http://schemas.microsoft.com/office/drawing/2014/main" id="{04480BB1-C524-E7E7-783F-71409FB5DA63}"/>
              </a:ext>
            </a:extLst>
          </p:cNvPr>
          <p:cNvSpPr>
            <a:spLocks noChangeArrowheads="1"/>
          </p:cNvSpPr>
          <p:nvPr/>
        </p:nvSpPr>
        <p:spPr bwMode="auto">
          <a:xfrm>
            <a:off x="3769187" y="6495135"/>
            <a:ext cx="661626" cy="207106"/>
          </a:xfrm>
          <a:prstGeom prst="rect">
            <a:avLst/>
          </a:prstGeom>
          <a:noFill/>
          <a:ln w="9525">
            <a:noFill/>
            <a:miter lim="800000"/>
            <a:headEnd/>
            <a:tailEnd/>
          </a:ln>
          <a:effectLst/>
        </p:spPr>
        <p:txBody>
          <a:bodyPr lIns="21657" tIns="21657" rIns="21657" bIns="21657" anchor="t"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defTabSz="804607">
              <a:spcBef>
                <a:spcPts val="0"/>
              </a:spcBef>
              <a:buFontTx/>
              <a:buNone/>
            </a:pPr>
            <a:r>
              <a:rPr lang="en-US" altLang="en-US" sz="1000" dirty="0">
                <a:solidFill>
                  <a:prstClr val="black"/>
                </a:solidFill>
                <a:latin typeface="Calibri" panose="020F0502020204030204"/>
                <a:cs typeface="Times New Roman" panose="02020603050405020304" pitchFamily="18" charset="0"/>
              </a:rPr>
              <a:t>Resolved</a:t>
            </a:r>
          </a:p>
        </p:txBody>
      </p:sp>
      <p:sp>
        <p:nvSpPr>
          <p:cNvPr id="161" name="Rectangle 535">
            <a:extLst>
              <a:ext uri="{FF2B5EF4-FFF2-40B4-BE49-F238E27FC236}">
                <a16:creationId xmlns:a16="http://schemas.microsoft.com/office/drawing/2014/main" id="{B1B90D07-4E0A-27FB-D08F-866E3C853A6D}"/>
              </a:ext>
            </a:extLst>
          </p:cNvPr>
          <p:cNvSpPr>
            <a:spLocks noChangeArrowheads="1"/>
          </p:cNvSpPr>
          <p:nvPr/>
        </p:nvSpPr>
        <p:spPr bwMode="auto">
          <a:xfrm>
            <a:off x="1562200" y="6697894"/>
            <a:ext cx="558249" cy="207106"/>
          </a:xfrm>
          <a:prstGeom prst="rect">
            <a:avLst/>
          </a:prstGeom>
          <a:noFill/>
          <a:ln w="9525">
            <a:noFill/>
            <a:miter lim="800000"/>
            <a:headEnd/>
            <a:tailEnd/>
          </a:ln>
          <a:effectLst/>
        </p:spPr>
        <p:txBody>
          <a:bodyPr lIns="21657" tIns="21657" rIns="21657" bIns="21657" anchor="t"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defTabSz="804607">
              <a:spcBef>
                <a:spcPts val="0"/>
              </a:spcBef>
              <a:buFontTx/>
              <a:buNone/>
            </a:pPr>
            <a:r>
              <a:rPr lang="en-US" altLang="en-US" sz="1000" dirty="0">
                <a:solidFill>
                  <a:prstClr val="black"/>
                </a:solidFill>
                <a:latin typeface="Calibri" panose="020F0502020204030204"/>
                <a:cs typeface="Times New Roman" panose="02020603050405020304" pitchFamily="18" charset="0"/>
              </a:rPr>
              <a:t>Resolved</a:t>
            </a:r>
          </a:p>
        </p:txBody>
      </p:sp>
      <p:sp>
        <p:nvSpPr>
          <p:cNvPr id="162" name="Rectangle 535">
            <a:extLst>
              <a:ext uri="{FF2B5EF4-FFF2-40B4-BE49-F238E27FC236}">
                <a16:creationId xmlns:a16="http://schemas.microsoft.com/office/drawing/2014/main" id="{A50FAE81-8D3D-E78D-21AA-836E1C9104AF}"/>
              </a:ext>
            </a:extLst>
          </p:cNvPr>
          <p:cNvSpPr>
            <a:spLocks noChangeArrowheads="1"/>
          </p:cNvSpPr>
          <p:nvPr/>
        </p:nvSpPr>
        <p:spPr bwMode="auto">
          <a:xfrm>
            <a:off x="3010410" y="6495135"/>
            <a:ext cx="741218" cy="207106"/>
          </a:xfrm>
          <a:prstGeom prst="rect">
            <a:avLst/>
          </a:prstGeom>
          <a:noFill/>
          <a:ln w="9525">
            <a:noFill/>
            <a:miter lim="800000"/>
            <a:headEnd/>
            <a:tailEnd/>
          </a:ln>
          <a:effectLst/>
        </p:spPr>
        <p:txBody>
          <a:bodyPr lIns="21657" tIns="21657" rIns="21657" bIns="21657" anchor="t"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defTabSz="804607">
              <a:spcBef>
                <a:spcPts val="0"/>
              </a:spcBef>
              <a:buFontTx/>
              <a:buNone/>
            </a:pPr>
            <a:r>
              <a:rPr lang="en-US" altLang="en-US" sz="1000" dirty="0">
                <a:solidFill>
                  <a:prstClr val="black"/>
                </a:solidFill>
                <a:latin typeface="Calibri" panose="020F0502020204030204"/>
                <a:cs typeface="Times New Roman" panose="02020603050405020304" pitchFamily="18" charset="0"/>
              </a:rPr>
              <a:t>Unresolved</a:t>
            </a:r>
          </a:p>
        </p:txBody>
      </p:sp>
      <p:sp>
        <p:nvSpPr>
          <p:cNvPr id="163" name="Line 487">
            <a:extLst>
              <a:ext uri="{FF2B5EF4-FFF2-40B4-BE49-F238E27FC236}">
                <a16:creationId xmlns:a16="http://schemas.microsoft.com/office/drawing/2014/main" id="{79380093-7919-4714-A0A6-E1FF30014F67}"/>
              </a:ext>
            </a:extLst>
          </p:cNvPr>
          <p:cNvSpPr>
            <a:spLocks noChangeShapeType="1"/>
          </p:cNvSpPr>
          <p:nvPr/>
        </p:nvSpPr>
        <p:spPr bwMode="auto">
          <a:xfrm>
            <a:off x="2146018" y="3783208"/>
            <a:ext cx="0" cy="137160"/>
          </a:xfrm>
          <a:prstGeom prst="line">
            <a:avLst/>
          </a:prstGeom>
          <a:noFill/>
          <a:ln w="9525">
            <a:solidFill>
              <a:sysClr val="windowText" lastClr="000000"/>
            </a:solidFill>
            <a:round/>
            <a:headEnd/>
            <a:tailEnd type="arrow" w="sm" len="sm"/>
          </a:ln>
          <a:effectLst/>
          <a:extLst>
            <a:ext uri="{909E8E84-426E-40DD-AFC4-6F175D3DCCD1}">
              <a14:hiddenFill xmlns:a14="http://schemas.microsoft.com/office/drawing/2010/main">
                <a:noFill/>
              </a14:hiddenFill>
            </a:ext>
          </a:extLst>
        </p:spPr>
        <p:txBody>
          <a:bodyPr/>
          <a:lstStyle/>
          <a:p>
            <a:pPr marL="0" marR="0" lvl="0" indent="0" defTabSz="360945"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cs typeface="Times New Roman" panose="02020603050405020304" pitchFamily="18" charset="0"/>
            </a:endParaRPr>
          </a:p>
        </p:txBody>
      </p:sp>
      <p:sp>
        <p:nvSpPr>
          <p:cNvPr id="164" name="Rectangle 535">
            <a:extLst>
              <a:ext uri="{FF2B5EF4-FFF2-40B4-BE49-F238E27FC236}">
                <a16:creationId xmlns:a16="http://schemas.microsoft.com/office/drawing/2014/main" id="{59C0DDC0-F4B1-57CF-E795-C75E8583CE70}"/>
              </a:ext>
            </a:extLst>
          </p:cNvPr>
          <p:cNvSpPr>
            <a:spLocks noChangeArrowheads="1"/>
          </p:cNvSpPr>
          <p:nvPr/>
        </p:nvSpPr>
        <p:spPr bwMode="auto">
          <a:xfrm>
            <a:off x="739215" y="3939642"/>
            <a:ext cx="2558004" cy="294195"/>
          </a:xfrm>
          <a:prstGeom prst="roundRect">
            <a:avLst/>
          </a:prstGeom>
          <a:solidFill>
            <a:srgbClr val="8064A2">
              <a:lumMod val="60000"/>
              <a:lumOff val="40000"/>
            </a:srgbClr>
          </a:solidFill>
          <a:ln w="9525">
            <a:noFill/>
            <a:miter lim="800000"/>
            <a:headEnd/>
            <a:tailEnd/>
          </a:ln>
          <a:effectLst/>
        </p:spPr>
        <p:txBody>
          <a:bodyPr lIns="0" rIns="0"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marL="0" marR="0" lvl="0" indent="0" algn="ctr" defTabSz="804607"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dirty="0">
                <a:ln>
                  <a:noFill/>
                </a:ln>
                <a:solidFill>
                  <a:prstClr val="black"/>
                </a:solidFill>
                <a:effectLst/>
                <a:uLnTx/>
                <a:uFillTx/>
                <a:latin typeface="Calibri" panose="020F0502020204030204"/>
                <a:cs typeface="Times New Roman" panose="02020603050405020304" pitchFamily="18" charset="0"/>
              </a:rPr>
              <a:t>Assign Priority and ROUTE </a:t>
            </a:r>
          </a:p>
          <a:p>
            <a:pPr marL="0" marR="0" lvl="0" indent="0" algn="ctr" defTabSz="804607"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dirty="0">
                <a:ln>
                  <a:noFill/>
                </a:ln>
                <a:solidFill>
                  <a:prstClr val="black"/>
                </a:solidFill>
                <a:effectLst/>
                <a:uLnTx/>
                <a:uFillTx/>
                <a:latin typeface="Calibri" panose="020F0502020204030204"/>
                <a:cs typeface="Times New Roman" panose="02020603050405020304" pitchFamily="18" charset="0"/>
              </a:rPr>
              <a:t>per Performance Requirements</a:t>
            </a:r>
          </a:p>
        </p:txBody>
      </p:sp>
      <p:sp>
        <p:nvSpPr>
          <p:cNvPr id="165" name="Rectangle 535">
            <a:extLst>
              <a:ext uri="{FF2B5EF4-FFF2-40B4-BE49-F238E27FC236}">
                <a16:creationId xmlns:a16="http://schemas.microsoft.com/office/drawing/2014/main" id="{D59E5412-C578-73F9-BF6B-E7DE1C82C742}"/>
              </a:ext>
            </a:extLst>
          </p:cNvPr>
          <p:cNvSpPr>
            <a:spLocks noChangeArrowheads="1"/>
          </p:cNvSpPr>
          <p:nvPr/>
        </p:nvSpPr>
        <p:spPr bwMode="auto">
          <a:xfrm>
            <a:off x="3762693" y="4558731"/>
            <a:ext cx="2530342" cy="1465365"/>
          </a:xfrm>
          <a:prstGeom prst="roundRect">
            <a:avLst>
              <a:gd name="adj" fmla="val 5846"/>
            </a:avLst>
          </a:prstGeom>
          <a:solidFill>
            <a:srgbClr val="ABA16D"/>
          </a:solidFill>
          <a:ln w="9525">
            <a:noFill/>
            <a:miter lim="800000"/>
            <a:headEnd/>
            <a:tailEnd/>
          </a:ln>
          <a:effectLst/>
        </p:spPr>
        <p:txBody>
          <a:bodyPr lIns="14438" tIns="14438" rIns="14438" bIns="14438" anchor="t"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defTabSz="804607">
              <a:spcBef>
                <a:spcPts val="0"/>
              </a:spcBef>
              <a:buFontTx/>
              <a:buNone/>
            </a:pPr>
            <a:r>
              <a:rPr lang="en-US" altLang="en-US" sz="1000" b="1" dirty="0">
                <a:solidFill>
                  <a:prstClr val="black"/>
                </a:solidFill>
                <a:latin typeface="Calibri" panose="020F0502020204030204"/>
                <a:cs typeface="Times New Roman" panose="02020603050405020304" pitchFamily="18" charset="0"/>
              </a:rPr>
              <a:t>Tier 2 Remote Troubleshooting</a:t>
            </a:r>
          </a:p>
          <a:p>
            <a:pPr marL="45118" indent="-45118" defTabSz="804607">
              <a:spcBef>
                <a:spcPts val="0"/>
              </a:spcBef>
              <a:buFont typeface="Wingdings" panose="05000000000000000000" pitchFamily="2" charset="2"/>
              <a:buChar char="§"/>
            </a:pPr>
            <a:r>
              <a:rPr lang="en-US" altLang="en-US" sz="1000" dirty="0">
                <a:solidFill>
                  <a:prstClr val="black"/>
                </a:solidFill>
                <a:latin typeface="Calibri" panose="020F0502020204030204"/>
                <a:cs typeface="Times New Roman" panose="02020603050405020304" pitchFamily="18" charset="0"/>
              </a:rPr>
              <a:t>Use training and personal knowledge</a:t>
            </a:r>
          </a:p>
          <a:p>
            <a:pPr marL="45118" indent="-45118" defTabSz="804607">
              <a:spcBef>
                <a:spcPts val="0"/>
              </a:spcBef>
              <a:buFont typeface="Wingdings" panose="05000000000000000000" pitchFamily="2" charset="2"/>
              <a:buChar char="§"/>
            </a:pPr>
            <a:r>
              <a:rPr lang="en-US" altLang="en-US" sz="1000" dirty="0">
                <a:solidFill>
                  <a:prstClr val="black"/>
                </a:solidFill>
                <a:latin typeface="Calibri" panose="020F0502020204030204"/>
                <a:cs typeface="Times New Roman" panose="02020603050405020304" pitchFamily="18" charset="0"/>
              </a:rPr>
              <a:t>Check Knowledge Base for known issues</a:t>
            </a:r>
          </a:p>
          <a:p>
            <a:pPr marL="45118" indent="-45118" defTabSz="804607">
              <a:spcBef>
                <a:spcPts val="0"/>
              </a:spcBef>
              <a:buFont typeface="Wingdings" panose="05000000000000000000" pitchFamily="2" charset="2"/>
              <a:buChar char="§"/>
            </a:pPr>
            <a:r>
              <a:rPr lang="en-US" altLang="en-US" sz="1000" dirty="0">
                <a:solidFill>
                  <a:prstClr val="black"/>
                </a:solidFill>
                <a:latin typeface="Calibri" panose="020F0502020204030204"/>
                <a:cs typeface="Times New Roman" panose="02020603050405020304" pitchFamily="18" charset="0"/>
              </a:rPr>
              <a:t>Consult Operations group on issue</a:t>
            </a:r>
          </a:p>
          <a:p>
            <a:pPr marL="45118" indent="-45118" defTabSz="804607">
              <a:spcBef>
                <a:spcPts val="0"/>
              </a:spcBef>
              <a:buFont typeface="Wingdings" panose="05000000000000000000" pitchFamily="2" charset="2"/>
              <a:buChar char="§"/>
            </a:pPr>
            <a:r>
              <a:rPr lang="en-US" altLang="en-US" sz="1000" dirty="0">
                <a:solidFill>
                  <a:prstClr val="black"/>
                </a:solidFill>
                <a:latin typeface="Calibri" panose="020F0502020204030204"/>
                <a:cs typeface="Times New Roman" panose="02020603050405020304" pitchFamily="18" charset="0"/>
              </a:rPr>
              <a:t>Search vendor-specific information and reference materials</a:t>
            </a:r>
          </a:p>
          <a:p>
            <a:pPr marL="45118" indent="-45118" defTabSz="804607">
              <a:spcBef>
                <a:spcPts val="0"/>
              </a:spcBef>
              <a:buFont typeface="Wingdings" panose="05000000000000000000" pitchFamily="2" charset="2"/>
              <a:buChar char="§"/>
            </a:pPr>
            <a:r>
              <a:rPr lang="en-US" altLang="en-US" sz="1000" dirty="0">
                <a:solidFill>
                  <a:prstClr val="black"/>
                </a:solidFill>
                <a:latin typeface="Calibri" panose="020F0502020204030204"/>
                <a:cs typeface="Times New Roman" panose="02020603050405020304" pitchFamily="18" charset="0"/>
              </a:rPr>
              <a:t>Enlist vendor hardware/software support</a:t>
            </a:r>
          </a:p>
          <a:p>
            <a:pPr marL="45118" indent="-45118" defTabSz="804607">
              <a:spcBef>
                <a:spcPts val="0"/>
              </a:spcBef>
              <a:buFont typeface="Wingdings" panose="05000000000000000000" pitchFamily="2" charset="2"/>
              <a:buChar char="§"/>
            </a:pPr>
            <a:r>
              <a:rPr lang="en-US" altLang="en-US" sz="1000" dirty="0">
                <a:solidFill>
                  <a:prstClr val="black"/>
                </a:solidFill>
                <a:latin typeface="Calibri" panose="020F0502020204030204"/>
                <a:cs typeface="Times New Roman" panose="02020603050405020304" pitchFamily="18" charset="0"/>
              </a:rPr>
              <a:t>Coordinate and resolve domain controller issues with customer and higher organizations</a:t>
            </a:r>
          </a:p>
        </p:txBody>
      </p:sp>
      <p:sp>
        <p:nvSpPr>
          <p:cNvPr id="86" name="Rectangle 536">
            <a:extLst>
              <a:ext uri="{FF2B5EF4-FFF2-40B4-BE49-F238E27FC236}">
                <a16:creationId xmlns:a16="http://schemas.microsoft.com/office/drawing/2014/main" id="{10833B0C-DC2A-8EBC-1080-7BC0EF48599F}"/>
              </a:ext>
            </a:extLst>
          </p:cNvPr>
          <p:cNvSpPr>
            <a:spLocks noChangeArrowheads="1"/>
          </p:cNvSpPr>
          <p:nvPr/>
        </p:nvSpPr>
        <p:spPr bwMode="auto">
          <a:xfrm>
            <a:off x="3438651" y="7357988"/>
            <a:ext cx="2884546" cy="1647680"/>
          </a:xfrm>
          <a:prstGeom prst="roundRect">
            <a:avLst>
              <a:gd name="adj" fmla="val 4141"/>
            </a:avLst>
          </a:prstGeom>
          <a:solidFill>
            <a:schemeClr val="accent6">
              <a:lumMod val="60000"/>
              <a:lumOff val="40000"/>
            </a:schemeClr>
          </a:solidFill>
          <a:ln w="9525">
            <a:noFill/>
            <a:miter lim="800000"/>
            <a:headEnd/>
            <a:tailEnd/>
          </a:ln>
          <a:effectLst/>
        </p:spPr>
        <p:txBody>
          <a:bodyPr lIns="14438" rIns="14438"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marL="0" marR="0" lvl="0" indent="0" algn="ctr" defTabSz="804607" eaLnBrk="1" fontAlgn="auto" latinLnBrk="0" hangingPunct="1">
              <a:lnSpc>
                <a:spcPct val="100000"/>
              </a:lnSpc>
              <a:spcBef>
                <a:spcPts val="0"/>
              </a:spcBef>
              <a:spcAft>
                <a:spcPts val="0"/>
              </a:spcAft>
              <a:buClrTx/>
              <a:buSzTx/>
              <a:buFontTx/>
              <a:buNone/>
              <a:tabLst/>
              <a:defRPr/>
            </a:pPr>
            <a:endParaRPr kumimoji="0" lang="en-US" altLang="en-US" sz="1000" b="0" i="0" u="none" strike="noStrike" kern="0" cap="none" spc="0" normalizeH="0" baseline="0" noProof="0" dirty="0">
              <a:ln>
                <a:noFill/>
              </a:ln>
              <a:solidFill>
                <a:prstClr val="black"/>
              </a:solidFill>
              <a:effectLst/>
              <a:uLnTx/>
              <a:uFillTx/>
              <a:latin typeface="Calibri" panose="020F0502020204030204"/>
              <a:cs typeface="Times New Roman" panose="02020603050405020304" pitchFamily="18" charset="0"/>
            </a:endParaRPr>
          </a:p>
        </p:txBody>
      </p:sp>
      <p:grpSp>
        <p:nvGrpSpPr>
          <p:cNvPr id="115" name="Group 114">
            <a:extLst>
              <a:ext uri="{FF2B5EF4-FFF2-40B4-BE49-F238E27FC236}">
                <a16:creationId xmlns:a16="http://schemas.microsoft.com/office/drawing/2014/main" id="{D1650886-64C3-BE6C-13DC-E687FDA5DD77}"/>
              </a:ext>
            </a:extLst>
          </p:cNvPr>
          <p:cNvGrpSpPr/>
          <p:nvPr/>
        </p:nvGrpSpPr>
        <p:grpSpPr>
          <a:xfrm>
            <a:off x="4269978" y="7731905"/>
            <a:ext cx="1005840" cy="1005840"/>
            <a:chOff x="9919010" y="1480860"/>
            <a:chExt cx="4151376" cy="4169664"/>
          </a:xfrm>
          <a:effectLst/>
        </p:grpSpPr>
        <p:grpSp>
          <p:nvGrpSpPr>
            <p:cNvPr id="116" name="Group 115">
              <a:extLst>
                <a:ext uri="{FF2B5EF4-FFF2-40B4-BE49-F238E27FC236}">
                  <a16:creationId xmlns:a16="http://schemas.microsoft.com/office/drawing/2014/main" id="{36FE9C7C-C410-C726-ADBC-FDB8DF869B8D}"/>
                </a:ext>
              </a:extLst>
            </p:cNvPr>
            <p:cNvGrpSpPr/>
            <p:nvPr/>
          </p:nvGrpSpPr>
          <p:grpSpPr>
            <a:xfrm>
              <a:off x="9919010" y="1480860"/>
              <a:ext cx="4151376" cy="4169664"/>
              <a:chOff x="-1524000" y="1447800"/>
              <a:chExt cx="4151376" cy="4169664"/>
            </a:xfrm>
          </p:grpSpPr>
          <p:sp>
            <p:nvSpPr>
              <p:cNvPr id="122" name="Freeform 5">
                <a:extLst>
                  <a:ext uri="{FF2B5EF4-FFF2-40B4-BE49-F238E27FC236}">
                    <a16:creationId xmlns:a16="http://schemas.microsoft.com/office/drawing/2014/main" id="{8B9747EC-F3EE-5D2C-B62F-DFD72569D0E5}"/>
                  </a:ext>
                </a:extLst>
              </p:cNvPr>
              <p:cNvSpPr>
                <a:spLocks/>
              </p:cNvSpPr>
              <p:nvPr/>
            </p:nvSpPr>
            <p:spPr bwMode="auto">
              <a:xfrm>
                <a:off x="276922" y="3945738"/>
                <a:ext cx="2098826" cy="1671726"/>
              </a:xfrm>
              <a:custGeom>
                <a:avLst/>
                <a:gdLst/>
                <a:ahLst/>
                <a:cxnLst>
                  <a:cxn ang="0">
                    <a:pos x="1522" y="0"/>
                  </a:cxn>
                  <a:cxn ang="0">
                    <a:pos x="1482" y="84"/>
                  </a:cxn>
                  <a:cxn ang="0">
                    <a:pos x="1438" y="165"/>
                  </a:cxn>
                  <a:cxn ang="0">
                    <a:pos x="1386" y="243"/>
                  </a:cxn>
                  <a:cxn ang="0">
                    <a:pos x="1330" y="317"/>
                  </a:cxn>
                  <a:cxn ang="0">
                    <a:pos x="1271" y="386"/>
                  </a:cxn>
                  <a:cxn ang="0">
                    <a:pos x="1206" y="452"/>
                  </a:cxn>
                  <a:cxn ang="0">
                    <a:pos x="1137" y="512"/>
                  </a:cxn>
                  <a:cxn ang="0">
                    <a:pos x="1064" y="568"/>
                  </a:cxn>
                  <a:cxn ang="0">
                    <a:pos x="987" y="620"/>
                  </a:cxn>
                  <a:cxn ang="0">
                    <a:pos x="906" y="667"/>
                  </a:cxn>
                  <a:cxn ang="0">
                    <a:pos x="822" y="708"/>
                  </a:cxn>
                  <a:cxn ang="0">
                    <a:pos x="737" y="742"/>
                  </a:cxn>
                  <a:cxn ang="0">
                    <a:pos x="647" y="772"/>
                  </a:cxn>
                  <a:cxn ang="0">
                    <a:pos x="554" y="795"/>
                  </a:cxn>
                  <a:cxn ang="0">
                    <a:pos x="460" y="813"/>
                  </a:cxn>
                  <a:cxn ang="0">
                    <a:pos x="362" y="822"/>
                  </a:cxn>
                  <a:cxn ang="0">
                    <a:pos x="359" y="592"/>
                  </a:cxn>
                  <a:cxn ang="0">
                    <a:pos x="359" y="1732"/>
                  </a:cxn>
                  <a:cxn ang="0">
                    <a:pos x="364" y="1505"/>
                  </a:cxn>
                  <a:cxn ang="0">
                    <a:pos x="440" y="1499"/>
                  </a:cxn>
                  <a:cxn ang="0">
                    <a:pos x="592" y="1480"/>
                  </a:cxn>
                  <a:cxn ang="0">
                    <a:pos x="741" y="1451"/>
                  </a:cxn>
                  <a:cxn ang="0">
                    <a:pos x="885" y="1411"/>
                  </a:cxn>
                  <a:cxn ang="0">
                    <a:pos x="1025" y="1361"/>
                  </a:cxn>
                  <a:cxn ang="0">
                    <a:pos x="1159" y="1302"/>
                  </a:cxn>
                  <a:cxn ang="0">
                    <a:pos x="1290" y="1233"/>
                  </a:cxn>
                  <a:cxn ang="0">
                    <a:pos x="1414" y="1155"/>
                  </a:cxn>
                  <a:cxn ang="0">
                    <a:pos x="1532" y="1068"/>
                  </a:cxn>
                  <a:cxn ang="0">
                    <a:pos x="1643" y="973"/>
                  </a:cxn>
                  <a:cxn ang="0">
                    <a:pos x="1747" y="872"/>
                  </a:cxn>
                  <a:cxn ang="0">
                    <a:pos x="1844" y="763"/>
                  </a:cxn>
                  <a:cxn ang="0">
                    <a:pos x="1933" y="648"/>
                  </a:cxn>
                  <a:cxn ang="0">
                    <a:pos x="2014" y="526"/>
                  </a:cxn>
                  <a:cxn ang="0">
                    <a:pos x="2086" y="399"/>
                  </a:cxn>
                  <a:cxn ang="0">
                    <a:pos x="2149" y="265"/>
                  </a:cxn>
                  <a:cxn ang="0">
                    <a:pos x="1760" y="296"/>
                  </a:cxn>
                </a:cxnLst>
                <a:rect l="0" t="0" r="r" b="b"/>
                <a:pathLst>
                  <a:path w="2177" h="1732">
                    <a:moveTo>
                      <a:pt x="1522" y="0"/>
                    </a:moveTo>
                    <a:lnTo>
                      <a:pt x="1522" y="0"/>
                    </a:lnTo>
                    <a:lnTo>
                      <a:pt x="1503" y="43"/>
                    </a:lnTo>
                    <a:lnTo>
                      <a:pt x="1482" y="84"/>
                    </a:lnTo>
                    <a:lnTo>
                      <a:pt x="1460" y="125"/>
                    </a:lnTo>
                    <a:lnTo>
                      <a:pt x="1438" y="165"/>
                    </a:lnTo>
                    <a:lnTo>
                      <a:pt x="1413" y="205"/>
                    </a:lnTo>
                    <a:lnTo>
                      <a:pt x="1386" y="243"/>
                    </a:lnTo>
                    <a:lnTo>
                      <a:pt x="1360" y="280"/>
                    </a:lnTo>
                    <a:lnTo>
                      <a:pt x="1330" y="317"/>
                    </a:lnTo>
                    <a:lnTo>
                      <a:pt x="1301" y="352"/>
                    </a:lnTo>
                    <a:lnTo>
                      <a:pt x="1271" y="386"/>
                    </a:lnTo>
                    <a:lnTo>
                      <a:pt x="1239" y="420"/>
                    </a:lnTo>
                    <a:lnTo>
                      <a:pt x="1206" y="452"/>
                    </a:lnTo>
                    <a:lnTo>
                      <a:pt x="1171" y="483"/>
                    </a:lnTo>
                    <a:lnTo>
                      <a:pt x="1137" y="512"/>
                    </a:lnTo>
                    <a:lnTo>
                      <a:pt x="1100" y="542"/>
                    </a:lnTo>
                    <a:lnTo>
                      <a:pt x="1064" y="568"/>
                    </a:lnTo>
                    <a:lnTo>
                      <a:pt x="1025" y="595"/>
                    </a:lnTo>
                    <a:lnTo>
                      <a:pt x="987" y="620"/>
                    </a:lnTo>
                    <a:lnTo>
                      <a:pt x="947" y="645"/>
                    </a:lnTo>
                    <a:lnTo>
                      <a:pt x="906" y="667"/>
                    </a:lnTo>
                    <a:lnTo>
                      <a:pt x="865" y="688"/>
                    </a:lnTo>
                    <a:lnTo>
                      <a:pt x="822" y="708"/>
                    </a:lnTo>
                    <a:lnTo>
                      <a:pt x="779" y="726"/>
                    </a:lnTo>
                    <a:lnTo>
                      <a:pt x="737" y="742"/>
                    </a:lnTo>
                    <a:lnTo>
                      <a:pt x="691" y="758"/>
                    </a:lnTo>
                    <a:lnTo>
                      <a:pt x="647" y="772"/>
                    </a:lnTo>
                    <a:lnTo>
                      <a:pt x="601" y="785"/>
                    </a:lnTo>
                    <a:lnTo>
                      <a:pt x="554" y="795"/>
                    </a:lnTo>
                    <a:lnTo>
                      <a:pt x="507" y="804"/>
                    </a:lnTo>
                    <a:lnTo>
                      <a:pt x="460" y="813"/>
                    </a:lnTo>
                    <a:lnTo>
                      <a:pt x="411" y="819"/>
                    </a:lnTo>
                    <a:lnTo>
                      <a:pt x="362" y="822"/>
                    </a:lnTo>
                    <a:lnTo>
                      <a:pt x="362" y="592"/>
                    </a:lnTo>
                    <a:lnTo>
                      <a:pt x="359" y="592"/>
                    </a:lnTo>
                    <a:lnTo>
                      <a:pt x="0" y="1162"/>
                    </a:lnTo>
                    <a:lnTo>
                      <a:pt x="359" y="1732"/>
                    </a:lnTo>
                    <a:lnTo>
                      <a:pt x="364" y="1732"/>
                    </a:lnTo>
                    <a:lnTo>
                      <a:pt x="364" y="1505"/>
                    </a:lnTo>
                    <a:lnTo>
                      <a:pt x="364" y="1505"/>
                    </a:lnTo>
                    <a:lnTo>
                      <a:pt x="440" y="1499"/>
                    </a:lnTo>
                    <a:lnTo>
                      <a:pt x="517" y="1492"/>
                    </a:lnTo>
                    <a:lnTo>
                      <a:pt x="592" y="1480"/>
                    </a:lnTo>
                    <a:lnTo>
                      <a:pt x="667" y="1467"/>
                    </a:lnTo>
                    <a:lnTo>
                      <a:pt x="741" y="1451"/>
                    </a:lnTo>
                    <a:lnTo>
                      <a:pt x="813" y="1433"/>
                    </a:lnTo>
                    <a:lnTo>
                      <a:pt x="885" y="1411"/>
                    </a:lnTo>
                    <a:lnTo>
                      <a:pt x="956" y="1387"/>
                    </a:lnTo>
                    <a:lnTo>
                      <a:pt x="1025" y="1361"/>
                    </a:lnTo>
                    <a:lnTo>
                      <a:pt x="1093" y="1333"/>
                    </a:lnTo>
                    <a:lnTo>
                      <a:pt x="1159" y="1302"/>
                    </a:lnTo>
                    <a:lnTo>
                      <a:pt x="1226" y="1268"/>
                    </a:lnTo>
                    <a:lnTo>
                      <a:pt x="1290" y="1233"/>
                    </a:lnTo>
                    <a:lnTo>
                      <a:pt x="1352" y="1194"/>
                    </a:lnTo>
                    <a:lnTo>
                      <a:pt x="1414" y="1155"/>
                    </a:lnTo>
                    <a:lnTo>
                      <a:pt x="1473" y="1112"/>
                    </a:lnTo>
                    <a:lnTo>
                      <a:pt x="1532" y="1068"/>
                    </a:lnTo>
                    <a:lnTo>
                      <a:pt x="1588" y="1022"/>
                    </a:lnTo>
                    <a:lnTo>
                      <a:pt x="1643" y="973"/>
                    </a:lnTo>
                    <a:lnTo>
                      <a:pt x="1696" y="925"/>
                    </a:lnTo>
                    <a:lnTo>
                      <a:pt x="1747" y="872"/>
                    </a:lnTo>
                    <a:lnTo>
                      <a:pt x="1797" y="819"/>
                    </a:lnTo>
                    <a:lnTo>
                      <a:pt x="1844" y="763"/>
                    </a:lnTo>
                    <a:lnTo>
                      <a:pt x="1890" y="707"/>
                    </a:lnTo>
                    <a:lnTo>
                      <a:pt x="1933" y="648"/>
                    </a:lnTo>
                    <a:lnTo>
                      <a:pt x="1974" y="588"/>
                    </a:lnTo>
                    <a:lnTo>
                      <a:pt x="2014" y="526"/>
                    </a:lnTo>
                    <a:lnTo>
                      <a:pt x="2051" y="462"/>
                    </a:lnTo>
                    <a:lnTo>
                      <a:pt x="2086" y="399"/>
                    </a:lnTo>
                    <a:lnTo>
                      <a:pt x="2118" y="333"/>
                    </a:lnTo>
                    <a:lnTo>
                      <a:pt x="2149" y="265"/>
                    </a:lnTo>
                    <a:lnTo>
                      <a:pt x="2177" y="197"/>
                    </a:lnTo>
                    <a:lnTo>
                      <a:pt x="1760" y="296"/>
                    </a:lnTo>
                    <a:lnTo>
                      <a:pt x="1522" y="0"/>
                    </a:lnTo>
                    <a:close/>
                  </a:path>
                </a:pathLst>
              </a:custGeom>
              <a:solidFill>
                <a:srgbClr val="8064A2">
                  <a:lumMod val="75000"/>
                </a:srgbClr>
              </a:solidFill>
              <a:ln w="9525">
                <a:noFill/>
                <a:round/>
                <a:headEnd/>
                <a:tailEnd/>
              </a:ln>
              <a:effectLst>
                <a:outerShdw blurRad="50800" dist="38100" dir="2700000" algn="ctr" rotWithShape="0">
                  <a:srgbClr val="000000">
                    <a:alpha val="20000"/>
                  </a:srgbClr>
                </a:outerShdw>
              </a:effectLst>
            </p:spPr>
            <p:txBody>
              <a:bodyPr vert="horz" wrap="square" lIns="72189" tIns="36095" rIns="72189" bIns="36095" numCol="1" anchor="t" anchorCtr="0" compatLnSpc="1">
                <a:prstTxWarp prst="textNoShape">
                  <a:avLst/>
                </a:prstTxWarp>
              </a:bodyPr>
              <a:lstStyle/>
              <a:p>
                <a:pPr marL="0" marR="0" lvl="0" indent="0" defTabSz="360945"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prstClr val="black"/>
                  </a:solidFill>
                  <a:effectLst/>
                  <a:uLnTx/>
                  <a:uFillTx/>
                  <a:cs typeface="Times New Roman" panose="02020603050405020304" pitchFamily="18" charset="0"/>
                </a:endParaRPr>
              </a:p>
            </p:txBody>
          </p:sp>
          <p:sp>
            <p:nvSpPr>
              <p:cNvPr id="123" name="Freeform 6">
                <a:extLst>
                  <a:ext uri="{FF2B5EF4-FFF2-40B4-BE49-F238E27FC236}">
                    <a16:creationId xmlns:a16="http://schemas.microsoft.com/office/drawing/2014/main" id="{28061871-F2B4-5757-E80B-7FCB8833DC3D}"/>
                  </a:ext>
                </a:extLst>
              </p:cNvPr>
              <p:cNvSpPr>
                <a:spLocks/>
              </p:cNvSpPr>
              <p:nvPr/>
            </p:nvSpPr>
            <p:spPr bwMode="auto">
              <a:xfrm>
                <a:off x="-1524000" y="3701542"/>
                <a:ext cx="1951320" cy="1693926"/>
              </a:xfrm>
              <a:custGeom>
                <a:avLst/>
                <a:gdLst/>
                <a:ahLst/>
                <a:cxnLst>
                  <a:cxn ang="0">
                    <a:pos x="2024" y="1075"/>
                  </a:cxn>
                  <a:cxn ang="0">
                    <a:pos x="1927" y="1063"/>
                  </a:cxn>
                  <a:cxn ang="0">
                    <a:pos x="1833" y="1045"/>
                  </a:cxn>
                  <a:cxn ang="0">
                    <a:pos x="1740" y="1022"/>
                  </a:cxn>
                  <a:cxn ang="0">
                    <a:pos x="1651" y="991"/>
                  </a:cxn>
                  <a:cxn ang="0">
                    <a:pos x="1564" y="954"/>
                  </a:cxn>
                  <a:cxn ang="0">
                    <a:pos x="1481" y="913"/>
                  </a:cxn>
                  <a:cxn ang="0">
                    <a:pos x="1401" y="866"/>
                  </a:cxn>
                  <a:cxn ang="0">
                    <a:pos x="1324" y="813"/>
                  </a:cxn>
                  <a:cxn ang="0">
                    <a:pos x="1252" y="755"/>
                  </a:cxn>
                  <a:cxn ang="0">
                    <a:pos x="1183" y="693"/>
                  </a:cxn>
                  <a:cxn ang="0">
                    <a:pos x="1120" y="626"/>
                  </a:cxn>
                  <a:cxn ang="0">
                    <a:pos x="1059" y="555"/>
                  </a:cxn>
                  <a:cxn ang="0">
                    <a:pos x="1005" y="481"/>
                  </a:cxn>
                  <a:cxn ang="0">
                    <a:pos x="955" y="402"/>
                  </a:cxn>
                  <a:cxn ang="0">
                    <a:pos x="910" y="321"/>
                  </a:cxn>
                  <a:cxn ang="0">
                    <a:pos x="872" y="235"/>
                  </a:cxn>
                  <a:cxn ang="0">
                    <a:pos x="1078" y="163"/>
                  </a:cxn>
                  <a:cxn ang="0">
                    <a:pos x="0" y="517"/>
                  </a:cxn>
                  <a:cxn ang="0">
                    <a:pos x="224" y="447"/>
                  </a:cxn>
                  <a:cxn ang="0">
                    <a:pos x="252" y="515"/>
                  </a:cxn>
                  <a:cxn ang="0">
                    <a:pos x="314" y="646"/>
                  </a:cxn>
                  <a:cxn ang="0">
                    <a:pos x="384" y="773"/>
                  </a:cxn>
                  <a:cxn ang="0">
                    <a:pos x="464" y="894"/>
                  </a:cxn>
                  <a:cxn ang="0">
                    <a:pos x="551" y="1008"/>
                  </a:cxn>
                  <a:cxn ang="0">
                    <a:pos x="647" y="1116"/>
                  </a:cxn>
                  <a:cxn ang="0">
                    <a:pos x="748" y="1218"/>
                  </a:cxn>
                  <a:cxn ang="0">
                    <a:pos x="857" y="1312"/>
                  </a:cxn>
                  <a:cxn ang="0">
                    <a:pos x="974" y="1397"/>
                  </a:cxn>
                  <a:cxn ang="0">
                    <a:pos x="1096" y="1475"/>
                  </a:cxn>
                  <a:cxn ang="0">
                    <a:pos x="1223" y="1545"/>
                  </a:cxn>
                  <a:cxn ang="0">
                    <a:pos x="1355" y="1606"/>
                  </a:cxn>
                  <a:cxn ang="0">
                    <a:pos x="1492" y="1657"/>
                  </a:cxn>
                  <a:cxn ang="0">
                    <a:pos x="1635" y="1698"/>
                  </a:cxn>
                  <a:cxn ang="0">
                    <a:pos x="1781" y="1729"/>
                  </a:cxn>
                  <a:cxn ang="0">
                    <a:pos x="1930" y="1749"/>
                  </a:cxn>
                  <a:cxn ang="0">
                    <a:pos x="1800" y="1411"/>
                  </a:cxn>
                </a:cxnLst>
                <a:rect l="0" t="0" r="r" b="b"/>
                <a:pathLst>
                  <a:path w="2024" h="1755">
                    <a:moveTo>
                      <a:pt x="2024" y="1075"/>
                    </a:moveTo>
                    <a:lnTo>
                      <a:pt x="2024" y="1075"/>
                    </a:lnTo>
                    <a:lnTo>
                      <a:pt x="1975" y="1070"/>
                    </a:lnTo>
                    <a:lnTo>
                      <a:pt x="1927" y="1063"/>
                    </a:lnTo>
                    <a:lnTo>
                      <a:pt x="1880" y="1056"/>
                    </a:lnTo>
                    <a:lnTo>
                      <a:pt x="1833" y="1045"/>
                    </a:lnTo>
                    <a:lnTo>
                      <a:pt x="1787" y="1034"/>
                    </a:lnTo>
                    <a:lnTo>
                      <a:pt x="1740" y="1022"/>
                    </a:lnTo>
                    <a:lnTo>
                      <a:pt x="1696" y="1007"/>
                    </a:lnTo>
                    <a:lnTo>
                      <a:pt x="1651" y="991"/>
                    </a:lnTo>
                    <a:lnTo>
                      <a:pt x="1607" y="973"/>
                    </a:lnTo>
                    <a:lnTo>
                      <a:pt x="1564" y="954"/>
                    </a:lnTo>
                    <a:lnTo>
                      <a:pt x="1522" y="933"/>
                    </a:lnTo>
                    <a:lnTo>
                      <a:pt x="1481" y="913"/>
                    </a:lnTo>
                    <a:lnTo>
                      <a:pt x="1441" y="889"/>
                    </a:lnTo>
                    <a:lnTo>
                      <a:pt x="1401" y="866"/>
                    </a:lnTo>
                    <a:lnTo>
                      <a:pt x="1363" y="839"/>
                    </a:lnTo>
                    <a:lnTo>
                      <a:pt x="1324" y="813"/>
                    </a:lnTo>
                    <a:lnTo>
                      <a:pt x="1288" y="785"/>
                    </a:lnTo>
                    <a:lnTo>
                      <a:pt x="1252" y="755"/>
                    </a:lnTo>
                    <a:lnTo>
                      <a:pt x="1217" y="724"/>
                    </a:lnTo>
                    <a:lnTo>
                      <a:pt x="1183" y="693"/>
                    </a:lnTo>
                    <a:lnTo>
                      <a:pt x="1151" y="659"/>
                    </a:lnTo>
                    <a:lnTo>
                      <a:pt x="1120" y="626"/>
                    </a:lnTo>
                    <a:lnTo>
                      <a:pt x="1089" y="592"/>
                    </a:lnTo>
                    <a:lnTo>
                      <a:pt x="1059" y="555"/>
                    </a:lnTo>
                    <a:lnTo>
                      <a:pt x="1031" y="518"/>
                    </a:lnTo>
                    <a:lnTo>
                      <a:pt x="1005" y="481"/>
                    </a:lnTo>
                    <a:lnTo>
                      <a:pt x="980" y="441"/>
                    </a:lnTo>
                    <a:lnTo>
                      <a:pt x="955" y="402"/>
                    </a:lnTo>
                    <a:lnTo>
                      <a:pt x="933" y="362"/>
                    </a:lnTo>
                    <a:lnTo>
                      <a:pt x="910" y="321"/>
                    </a:lnTo>
                    <a:lnTo>
                      <a:pt x="891" y="278"/>
                    </a:lnTo>
                    <a:lnTo>
                      <a:pt x="872" y="235"/>
                    </a:lnTo>
                    <a:lnTo>
                      <a:pt x="1080" y="167"/>
                    </a:lnTo>
                    <a:lnTo>
                      <a:pt x="1078" y="163"/>
                    </a:lnTo>
                    <a:lnTo>
                      <a:pt x="429" y="0"/>
                    </a:lnTo>
                    <a:lnTo>
                      <a:pt x="0" y="517"/>
                    </a:lnTo>
                    <a:lnTo>
                      <a:pt x="1" y="519"/>
                    </a:lnTo>
                    <a:lnTo>
                      <a:pt x="224" y="447"/>
                    </a:lnTo>
                    <a:lnTo>
                      <a:pt x="224" y="447"/>
                    </a:lnTo>
                    <a:lnTo>
                      <a:pt x="252" y="515"/>
                    </a:lnTo>
                    <a:lnTo>
                      <a:pt x="281" y="581"/>
                    </a:lnTo>
                    <a:lnTo>
                      <a:pt x="314" y="646"/>
                    </a:lnTo>
                    <a:lnTo>
                      <a:pt x="348" y="711"/>
                    </a:lnTo>
                    <a:lnTo>
                      <a:pt x="384" y="773"/>
                    </a:lnTo>
                    <a:lnTo>
                      <a:pt x="423" y="835"/>
                    </a:lnTo>
                    <a:lnTo>
                      <a:pt x="464" y="894"/>
                    </a:lnTo>
                    <a:lnTo>
                      <a:pt x="507" y="953"/>
                    </a:lnTo>
                    <a:lnTo>
                      <a:pt x="551" y="1008"/>
                    </a:lnTo>
                    <a:lnTo>
                      <a:pt x="598" y="1063"/>
                    </a:lnTo>
                    <a:lnTo>
                      <a:pt x="647" y="1116"/>
                    </a:lnTo>
                    <a:lnTo>
                      <a:pt x="697" y="1168"/>
                    </a:lnTo>
                    <a:lnTo>
                      <a:pt x="748" y="1218"/>
                    </a:lnTo>
                    <a:lnTo>
                      <a:pt x="803" y="1266"/>
                    </a:lnTo>
                    <a:lnTo>
                      <a:pt x="857" y="1312"/>
                    </a:lnTo>
                    <a:lnTo>
                      <a:pt x="915" y="1356"/>
                    </a:lnTo>
                    <a:lnTo>
                      <a:pt x="974" y="1397"/>
                    </a:lnTo>
                    <a:lnTo>
                      <a:pt x="1034" y="1439"/>
                    </a:lnTo>
                    <a:lnTo>
                      <a:pt x="1096" y="1475"/>
                    </a:lnTo>
                    <a:lnTo>
                      <a:pt x="1158" y="1512"/>
                    </a:lnTo>
                    <a:lnTo>
                      <a:pt x="1223" y="1545"/>
                    </a:lnTo>
                    <a:lnTo>
                      <a:pt x="1289" y="1577"/>
                    </a:lnTo>
                    <a:lnTo>
                      <a:pt x="1355" y="1606"/>
                    </a:lnTo>
                    <a:lnTo>
                      <a:pt x="1423" y="1633"/>
                    </a:lnTo>
                    <a:lnTo>
                      <a:pt x="1492" y="1657"/>
                    </a:lnTo>
                    <a:lnTo>
                      <a:pt x="1563" y="1679"/>
                    </a:lnTo>
                    <a:lnTo>
                      <a:pt x="1635" y="1698"/>
                    </a:lnTo>
                    <a:lnTo>
                      <a:pt x="1707" y="1715"/>
                    </a:lnTo>
                    <a:lnTo>
                      <a:pt x="1781" y="1729"/>
                    </a:lnTo>
                    <a:lnTo>
                      <a:pt x="1855" y="1740"/>
                    </a:lnTo>
                    <a:lnTo>
                      <a:pt x="1930" y="1749"/>
                    </a:lnTo>
                    <a:lnTo>
                      <a:pt x="2006" y="1755"/>
                    </a:lnTo>
                    <a:lnTo>
                      <a:pt x="1800" y="1411"/>
                    </a:lnTo>
                    <a:lnTo>
                      <a:pt x="2024" y="1075"/>
                    </a:lnTo>
                    <a:close/>
                  </a:path>
                </a:pathLst>
              </a:custGeom>
              <a:solidFill>
                <a:schemeClr val="bg1">
                  <a:lumMod val="65000"/>
                </a:schemeClr>
              </a:solidFill>
              <a:ln w="9525">
                <a:noFill/>
                <a:round/>
                <a:headEnd/>
                <a:tailEnd/>
              </a:ln>
              <a:effectLst>
                <a:outerShdw blurRad="50800" dist="38100" dir="2700000" algn="ctr" rotWithShape="0">
                  <a:srgbClr val="000000">
                    <a:alpha val="20000"/>
                  </a:srgbClr>
                </a:outerShdw>
              </a:effectLst>
            </p:spPr>
            <p:txBody>
              <a:bodyPr vert="horz" wrap="square" lIns="72189" tIns="36095" rIns="72189" bIns="36095" numCol="1" anchor="t" anchorCtr="0" compatLnSpc="1">
                <a:prstTxWarp prst="textNoShape">
                  <a:avLst/>
                </a:prstTxWarp>
              </a:bodyPr>
              <a:lstStyle/>
              <a:p>
                <a:pPr marL="0" marR="0" lvl="0" indent="0" defTabSz="360945"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prstClr val="black"/>
                  </a:solidFill>
                  <a:effectLst/>
                  <a:uLnTx/>
                  <a:uFillTx/>
                  <a:cs typeface="Times New Roman" panose="02020603050405020304" pitchFamily="18" charset="0"/>
                </a:endParaRPr>
              </a:p>
            </p:txBody>
          </p:sp>
          <p:sp>
            <p:nvSpPr>
              <p:cNvPr id="124" name="Freeform 7">
                <a:extLst>
                  <a:ext uri="{FF2B5EF4-FFF2-40B4-BE49-F238E27FC236}">
                    <a16:creationId xmlns:a16="http://schemas.microsoft.com/office/drawing/2014/main" id="{4C760F66-BB86-9F4F-B65C-0EA348936E97}"/>
                  </a:ext>
                </a:extLst>
              </p:cNvPr>
              <p:cNvSpPr>
                <a:spLocks/>
              </p:cNvSpPr>
              <p:nvPr/>
            </p:nvSpPr>
            <p:spPr bwMode="auto">
              <a:xfrm>
                <a:off x="-1440124" y="1710334"/>
                <a:ext cx="1243677" cy="2211274"/>
              </a:xfrm>
              <a:custGeom>
                <a:avLst/>
                <a:gdLst/>
                <a:ahLst/>
                <a:cxnLst>
                  <a:cxn ang="0">
                    <a:pos x="1251" y="252"/>
                  </a:cxn>
                  <a:cxn ang="0">
                    <a:pos x="625" y="2"/>
                  </a:cxn>
                  <a:cxn ang="0">
                    <a:pos x="757" y="186"/>
                  </a:cxn>
                  <a:cxn ang="0">
                    <a:pos x="673" y="260"/>
                  </a:cxn>
                  <a:cxn ang="0">
                    <a:pos x="592" y="336"/>
                  </a:cxn>
                  <a:cxn ang="0">
                    <a:pos x="516" y="417"/>
                  </a:cxn>
                  <a:cxn ang="0">
                    <a:pos x="443" y="503"/>
                  </a:cxn>
                  <a:cxn ang="0">
                    <a:pos x="377" y="593"/>
                  </a:cxn>
                  <a:cxn ang="0">
                    <a:pos x="315" y="685"/>
                  </a:cxn>
                  <a:cxn ang="0">
                    <a:pos x="258" y="783"/>
                  </a:cxn>
                  <a:cxn ang="0">
                    <a:pos x="205" y="881"/>
                  </a:cxn>
                  <a:cxn ang="0">
                    <a:pos x="159" y="984"/>
                  </a:cxn>
                  <a:cxn ang="0">
                    <a:pos x="118" y="1090"/>
                  </a:cxn>
                  <a:cxn ang="0">
                    <a:pos x="82" y="1198"/>
                  </a:cxn>
                  <a:cxn ang="0">
                    <a:pos x="53" y="1310"/>
                  </a:cxn>
                  <a:cxn ang="0">
                    <a:pos x="29" y="1423"/>
                  </a:cxn>
                  <a:cxn ang="0">
                    <a:pos x="13" y="1538"/>
                  </a:cxn>
                  <a:cxn ang="0">
                    <a:pos x="3" y="1656"/>
                  </a:cxn>
                  <a:cxn ang="0">
                    <a:pos x="0" y="1775"/>
                  </a:cxn>
                  <a:cxn ang="0">
                    <a:pos x="1" y="1842"/>
                  </a:cxn>
                  <a:cxn ang="0">
                    <a:pos x="9" y="1973"/>
                  </a:cxn>
                  <a:cxn ang="0">
                    <a:pos x="26" y="2102"/>
                  </a:cxn>
                  <a:cxn ang="0">
                    <a:pos x="50" y="2229"/>
                  </a:cxn>
                  <a:cxn ang="0">
                    <a:pos x="337" y="1990"/>
                  </a:cxn>
                  <a:cxn ang="0">
                    <a:pos x="722" y="2107"/>
                  </a:cxn>
                  <a:cxn ang="0">
                    <a:pos x="704" y="2026"/>
                  </a:cxn>
                  <a:cxn ang="0">
                    <a:pos x="691" y="1943"/>
                  </a:cxn>
                  <a:cxn ang="0">
                    <a:pos x="683" y="1861"/>
                  </a:cxn>
                  <a:cxn ang="0">
                    <a:pos x="681" y="1775"/>
                  </a:cxn>
                  <a:cxn ang="0">
                    <a:pos x="681" y="1737"/>
                  </a:cxn>
                  <a:cxn ang="0">
                    <a:pos x="685" y="1660"/>
                  </a:cxn>
                  <a:cxn ang="0">
                    <a:pos x="694" y="1585"/>
                  </a:cxn>
                  <a:cxn ang="0">
                    <a:pos x="706" y="1512"/>
                  </a:cxn>
                  <a:cxn ang="0">
                    <a:pos x="722" y="1438"/>
                  </a:cxn>
                  <a:cxn ang="0">
                    <a:pos x="742" y="1367"/>
                  </a:cxn>
                  <a:cxn ang="0">
                    <a:pos x="766" y="1298"/>
                  </a:cxn>
                  <a:cxn ang="0">
                    <a:pos x="794" y="1230"/>
                  </a:cxn>
                  <a:cxn ang="0">
                    <a:pos x="825" y="1164"/>
                  </a:cxn>
                  <a:cxn ang="0">
                    <a:pos x="859" y="1101"/>
                  </a:cxn>
                  <a:cxn ang="0">
                    <a:pos x="897" y="1039"/>
                  </a:cxn>
                  <a:cxn ang="0">
                    <a:pos x="937" y="978"/>
                  </a:cxn>
                  <a:cxn ang="0">
                    <a:pos x="981" y="921"/>
                  </a:cxn>
                  <a:cxn ang="0">
                    <a:pos x="1027" y="867"/>
                  </a:cxn>
                  <a:cxn ang="0">
                    <a:pos x="1077" y="815"/>
                  </a:cxn>
                  <a:cxn ang="0">
                    <a:pos x="1128" y="765"/>
                  </a:cxn>
                  <a:cxn ang="0">
                    <a:pos x="1287" y="924"/>
                  </a:cxn>
                </a:cxnLst>
                <a:rect l="0" t="0" r="r" b="b"/>
                <a:pathLst>
                  <a:path w="1290" h="2291">
                    <a:moveTo>
                      <a:pt x="1290" y="921"/>
                    </a:moveTo>
                    <a:lnTo>
                      <a:pt x="1251" y="252"/>
                    </a:lnTo>
                    <a:lnTo>
                      <a:pt x="627" y="0"/>
                    </a:lnTo>
                    <a:lnTo>
                      <a:pt x="625" y="2"/>
                    </a:lnTo>
                    <a:lnTo>
                      <a:pt x="757" y="186"/>
                    </a:lnTo>
                    <a:lnTo>
                      <a:pt x="757" y="186"/>
                    </a:lnTo>
                    <a:lnTo>
                      <a:pt x="714" y="223"/>
                    </a:lnTo>
                    <a:lnTo>
                      <a:pt x="673" y="260"/>
                    </a:lnTo>
                    <a:lnTo>
                      <a:pt x="632" y="297"/>
                    </a:lnTo>
                    <a:lnTo>
                      <a:pt x="592" y="336"/>
                    </a:lnTo>
                    <a:lnTo>
                      <a:pt x="554" y="376"/>
                    </a:lnTo>
                    <a:lnTo>
                      <a:pt x="516" y="417"/>
                    </a:lnTo>
                    <a:lnTo>
                      <a:pt x="479" y="460"/>
                    </a:lnTo>
                    <a:lnTo>
                      <a:pt x="443" y="503"/>
                    </a:lnTo>
                    <a:lnTo>
                      <a:pt x="409" y="547"/>
                    </a:lnTo>
                    <a:lnTo>
                      <a:pt x="377" y="593"/>
                    </a:lnTo>
                    <a:lnTo>
                      <a:pt x="345" y="638"/>
                    </a:lnTo>
                    <a:lnTo>
                      <a:pt x="315" y="685"/>
                    </a:lnTo>
                    <a:lnTo>
                      <a:pt x="286" y="733"/>
                    </a:lnTo>
                    <a:lnTo>
                      <a:pt x="258" y="783"/>
                    </a:lnTo>
                    <a:lnTo>
                      <a:pt x="231" y="831"/>
                    </a:lnTo>
                    <a:lnTo>
                      <a:pt x="205" y="881"/>
                    </a:lnTo>
                    <a:lnTo>
                      <a:pt x="181" y="933"/>
                    </a:lnTo>
                    <a:lnTo>
                      <a:pt x="159" y="984"/>
                    </a:lnTo>
                    <a:lnTo>
                      <a:pt x="137" y="1037"/>
                    </a:lnTo>
                    <a:lnTo>
                      <a:pt x="118" y="1090"/>
                    </a:lnTo>
                    <a:lnTo>
                      <a:pt x="99" y="1143"/>
                    </a:lnTo>
                    <a:lnTo>
                      <a:pt x="82" y="1198"/>
                    </a:lnTo>
                    <a:lnTo>
                      <a:pt x="66" y="1254"/>
                    </a:lnTo>
                    <a:lnTo>
                      <a:pt x="53" y="1310"/>
                    </a:lnTo>
                    <a:lnTo>
                      <a:pt x="41" y="1366"/>
                    </a:lnTo>
                    <a:lnTo>
                      <a:pt x="29" y="1423"/>
                    </a:lnTo>
                    <a:lnTo>
                      <a:pt x="21" y="1481"/>
                    </a:lnTo>
                    <a:lnTo>
                      <a:pt x="13" y="1538"/>
                    </a:lnTo>
                    <a:lnTo>
                      <a:pt x="7" y="1597"/>
                    </a:lnTo>
                    <a:lnTo>
                      <a:pt x="3" y="1656"/>
                    </a:lnTo>
                    <a:lnTo>
                      <a:pt x="0" y="1715"/>
                    </a:lnTo>
                    <a:lnTo>
                      <a:pt x="0" y="1775"/>
                    </a:lnTo>
                    <a:lnTo>
                      <a:pt x="0" y="1775"/>
                    </a:lnTo>
                    <a:lnTo>
                      <a:pt x="1" y="1842"/>
                    </a:lnTo>
                    <a:lnTo>
                      <a:pt x="4" y="1908"/>
                    </a:lnTo>
                    <a:lnTo>
                      <a:pt x="9" y="1973"/>
                    </a:lnTo>
                    <a:lnTo>
                      <a:pt x="16" y="2037"/>
                    </a:lnTo>
                    <a:lnTo>
                      <a:pt x="26" y="2102"/>
                    </a:lnTo>
                    <a:lnTo>
                      <a:pt x="37" y="2166"/>
                    </a:lnTo>
                    <a:lnTo>
                      <a:pt x="50" y="2229"/>
                    </a:lnTo>
                    <a:lnTo>
                      <a:pt x="66" y="2291"/>
                    </a:lnTo>
                    <a:lnTo>
                      <a:pt x="337" y="1990"/>
                    </a:lnTo>
                    <a:lnTo>
                      <a:pt x="722" y="2107"/>
                    </a:lnTo>
                    <a:lnTo>
                      <a:pt x="722" y="2107"/>
                    </a:lnTo>
                    <a:lnTo>
                      <a:pt x="711" y="2067"/>
                    </a:lnTo>
                    <a:lnTo>
                      <a:pt x="704" y="2026"/>
                    </a:lnTo>
                    <a:lnTo>
                      <a:pt x="697" y="1984"/>
                    </a:lnTo>
                    <a:lnTo>
                      <a:pt x="691" y="1943"/>
                    </a:lnTo>
                    <a:lnTo>
                      <a:pt x="686" y="1902"/>
                    </a:lnTo>
                    <a:lnTo>
                      <a:pt x="683" y="1861"/>
                    </a:lnTo>
                    <a:lnTo>
                      <a:pt x="681" y="1818"/>
                    </a:lnTo>
                    <a:lnTo>
                      <a:pt x="681" y="1775"/>
                    </a:lnTo>
                    <a:lnTo>
                      <a:pt x="681" y="1775"/>
                    </a:lnTo>
                    <a:lnTo>
                      <a:pt x="681" y="1737"/>
                    </a:lnTo>
                    <a:lnTo>
                      <a:pt x="682" y="1699"/>
                    </a:lnTo>
                    <a:lnTo>
                      <a:pt x="685" y="1660"/>
                    </a:lnTo>
                    <a:lnTo>
                      <a:pt x="689" y="1622"/>
                    </a:lnTo>
                    <a:lnTo>
                      <a:pt x="694" y="1585"/>
                    </a:lnTo>
                    <a:lnTo>
                      <a:pt x="700" y="1548"/>
                    </a:lnTo>
                    <a:lnTo>
                      <a:pt x="706" y="1512"/>
                    </a:lnTo>
                    <a:lnTo>
                      <a:pt x="714" y="1475"/>
                    </a:lnTo>
                    <a:lnTo>
                      <a:pt x="722" y="1438"/>
                    </a:lnTo>
                    <a:lnTo>
                      <a:pt x="732" y="1403"/>
                    </a:lnTo>
                    <a:lnTo>
                      <a:pt x="742" y="1367"/>
                    </a:lnTo>
                    <a:lnTo>
                      <a:pt x="754" y="1332"/>
                    </a:lnTo>
                    <a:lnTo>
                      <a:pt x="766" y="1298"/>
                    </a:lnTo>
                    <a:lnTo>
                      <a:pt x="779" y="1264"/>
                    </a:lnTo>
                    <a:lnTo>
                      <a:pt x="794" y="1230"/>
                    </a:lnTo>
                    <a:lnTo>
                      <a:pt x="809" y="1196"/>
                    </a:lnTo>
                    <a:lnTo>
                      <a:pt x="825" y="1164"/>
                    </a:lnTo>
                    <a:lnTo>
                      <a:pt x="841" y="1132"/>
                    </a:lnTo>
                    <a:lnTo>
                      <a:pt x="859" y="1101"/>
                    </a:lnTo>
                    <a:lnTo>
                      <a:pt x="878" y="1070"/>
                    </a:lnTo>
                    <a:lnTo>
                      <a:pt x="897" y="1039"/>
                    </a:lnTo>
                    <a:lnTo>
                      <a:pt x="916" y="1008"/>
                    </a:lnTo>
                    <a:lnTo>
                      <a:pt x="937" y="978"/>
                    </a:lnTo>
                    <a:lnTo>
                      <a:pt x="959" y="951"/>
                    </a:lnTo>
                    <a:lnTo>
                      <a:pt x="981" y="921"/>
                    </a:lnTo>
                    <a:lnTo>
                      <a:pt x="1003" y="895"/>
                    </a:lnTo>
                    <a:lnTo>
                      <a:pt x="1027" y="867"/>
                    </a:lnTo>
                    <a:lnTo>
                      <a:pt x="1052" y="840"/>
                    </a:lnTo>
                    <a:lnTo>
                      <a:pt x="1077" y="815"/>
                    </a:lnTo>
                    <a:lnTo>
                      <a:pt x="1102" y="788"/>
                    </a:lnTo>
                    <a:lnTo>
                      <a:pt x="1128" y="765"/>
                    </a:lnTo>
                    <a:lnTo>
                      <a:pt x="1155" y="741"/>
                    </a:lnTo>
                    <a:lnTo>
                      <a:pt x="1287" y="924"/>
                    </a:lnTo>
                    <a:lnTo>
                      <a:pt x="1290" y="921"/>
                    </a:lnTo>
                    <a:close/>
                  </a:path>
                </a:pathLst>
              </a:custGeom>
              <a:solidFill>
                <a:srgbClr val="EEECE1">
                  <a:lumMod val="50000"/>
                </a:srgbClr>
              </a:solidFill>
              <a:ln w="9525">
                <a:noFill/>
                <a:round/>
                <a:headEnd/>
                <a:tailEnd/>
              </a:ln>
              <a:effectLst>
                <a:outerShdw blurRad="50800" dist="38100" dir="2700000" algn="ctr" rotWithShape="0">
                  <a:srgbClr val="000000">
                    <a:alpha val="20000"/>
                  </a:srgbClr>
                </a:outerShdw>
              </a:effectLst>
            </p:spPr>
            <p:txBody>
              <a:bodyPr vert="horz" wrap="square" lIns="72189" tIns="36095" rIns="72189" bIns="36095" numCol="1" anchor="t" anchorCtr="0" compatLnSpc="1">
                <a:prstTxWarp prst="textNoShape">
                  <a:avLst/>
                </a:prstTxWarp>
              </a:bodyPr>
              <a:lstStyle/>
              <a:p>
                <a:pPr marL="0" marR="0" lvl="0" indent="0" defTabSz="360945"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prstClr val="black"/>
                  </a:solidFill>
                  <a:effectLst/>
                  <a:uLnTx/>
                  <a:uFillTx/>
                  <a:cs typeface="Times New Roman" panose="02020603050405020304" pitchFamily="18" charset="0"/>
                </a:endParaRPr>
              </a:p>
            </p:txBody>
          </p:sp>
          <p:sp>
            <p:nvSpPr>
              <p:cNvPr id="125" name="Freeform 8">
                <a:extLst>
                  <a:ext uri="{FF2B5EF4-FFF2-40B4-BE49-F238E27FC236}">
                    <a16:creationId xmlns:a16="http://schemas.microsoft.com/office/drawing/2014/main" id="{FAEE8954-EE39-231F-6BF9-095C33B9E060}"/>
                  </a:ext>
                </a:extLst>
              </p:cNvPr>
              <p:cNvSpPr>
                <a:spLocks/>
              </p:cNvSpPr>
              <p:nvPr/>
            </p:nvSpPr>
            <p:spPr bwMode="auto">
              <a:xfrm>
                <a:off x="-544484" y="1447800"/>
                <a:ext cx="2262722" cy="1037590"/>
              </a:xfrm>
              <a:custGeom>
                <a:avLst/>
                <a:gdLst/>
                <a:ahLst/>
                <a:cxnLst>
                  <a:cxn ang="0">
                    <a:pos x="2222" y="323"/>
                  </a:cxn>
                  <a:cxn ang="0">
                    <a:pos x="2162" y="286"/>
                  </a:cxn>
                  <a:cxn ang="0">
                    <a:pos x="2036" y="217"/>
                  </a:cxn>
                  <a:cxn ang="0">
                    <a:pos x="1907" y="158"/>
                  </a:cxn>
                  <a:cxn ang="0">
                    <a:pos x="1773" y="106"/>
                  </a:cxn>
                  <a:cxn ang="0">
                    <a:pos x="1633" y="65"/>
                  </a:cxn>
                  <a:cxn ang="0">
                    <a:pos x="1490" y="32"/>
                  </a:cxn>
                  <a:cxn ang="0">
                    <a:pos x="1344" y="12"/>
                  </a:cxn>
                  <a:cxn ang="0">
                    <a:pos x="1195" y="0"/>
                  </a:cxn>
                  <a:cxn ang="0">
                    <a:pos x="1119" y="0"/>
                  </a:cxn>
                  <a:cxn ang="0">
                    <a:pos x="965" y="4"/>
                  </a:cxn>
                  <a:cxn ang="0">
                    <a:pos x="815" y="22"/>
                  </a:cxn>
                  <a:cxn ang="0">
                    <a:pos x="669" y="49"/>
                  </a:cxn>
                  <a:cxn ang="0">
                    <a:pos x="526" y="87"/>
                  </a:cxn>
                  <a:cxn ang="0">
                    <a:pos x="388" y="134"/>
                  </a:cxn>
                  <a:cxn ang="0">
                    <a:pos x="254" y="191"/>
                  </a:cxn>
                  <a:cxn ang="0">
                    <a:pos x="124" y="258"/>
                  </a:cxn>
                  <a:cxn ang="0">
                    <a:pos x="0" y="331"/>
                  </a:cxn>
                  <a:cxn ang="0">
                    <a:pos x="398" y="885"/>
                  </a:cxn>
                  <a:cxn ang="0">
                    <a:pos x="438" y="862"/>
                  </a:cxn>
                  <a:cxn ang="0">
                    <a:pos x="519" y="819"/>
                  </a:cxn>
                  <a:cxn ang="0">
                    <a:pos x="604" y="781"/>
                  </a:cxn>
                  <a:cxn ang="0">
                    <a:pos x="693" y="748"/>
                  </a:cxn>
                  <a:cxn ang="0">
                    <a:pos x="784" y="722"/>
                  </a:cxn>
                  <a:cxn ang="0">
                    <a:pos x="877" y="701"/>
                  </a:cxn>
                  <a:cxn ang="0">
                    <a:pos x="973" y="688"/>
                  </a:cxn>
                  <a:cxn ang="0">
                    <a:pos x="1070" y="680"/>
                  </a:cxn>
                  <a:cxn ang="0">
                    <a:pos x="1119" y="680"/>
                  </a:cxn>
                  <a:cxn ang="0">
                    <a:pos x="1214" y="683"/>
                  </a:cxn>
                  <a:cxn ang="0">
                    <a:pos x="1309" y="692"/>
                  </a:cxn>
                  <a:cxn ang="0">
                    <a:pos x="1400" y="708"/>
                  </a:cxn>
                  <a:cxn ang="0">
                    <a:pos x="1490" y="731"/>
                  </a:cxn>
                  <a:cxn ang="0">
                    <a:pos x="1577" y="759"/>
                  </a:cxn>
                  <a:cxn ang="0">
                    <a:pos x="1662" y="792"/>
                  </a:cxn>
                  <a:cxn ang="0">
                    <a:pos x="1743" y="831"/>
                  </a:cxn>
                  <a:cxn ang="0">
                    <a:pos x="1823" y="875"/>
                  </a:cxn>
                  <a:cxn ang="0">
                    <a:pos x="1681" y="1075"/>
                  </a:cxn>
                  <a:cxn ang="0">
                    <a:pos x="2347" y="156"/>
                  </a:cxn>
                </a:cxnLst>
                <a:rect l="0" t="0" r="r" b="b"/>
                <a:pathLst>
                  <a:path w="2347" h="1075">
                    <a:moveTo>
                      <a:pt x="2344" y="153"/>
                    </a:moveTo>
                    <a:lnTo>
                      <a:pt x="2222" y="323"/>
                    </a:lnTo>
                    <a:lnTo>
                      <a:pt x="2222" y="323"/>
                    </a:lnTo>
                    <a:lnTo>
                      <a:pt x="2162" y="286"/>
                    </a:lnTo>
                    <a:lnTo>
                      <a:pt x="2100" y="250"/>
                    </a:lnTo>
                    <a:lnTo>
                      <a:pt x="2036" y="217"/>
                    </a:lnTo>
                    <a:lnTo>
                      <a:pt x="1973" y="186"/>
                    </a:lnTo>
                    <a:lnTo>
                      <a:pt x="1907" y="158"/>
                    </a:lnTo>
                    <a:lnTo>
                      <a:pt x="1840" y="131"/>
                    </a:lnTo>
                    <a:lnTo>
                      <a:pt x="1773" y="106"/>
                    </a:lnTo>
                    <a:lnTo>
                      <a:pt x="1703" y="84"/>
                    </a:lnTo>
                    <a:lnTo>
                      <a:pt x="1633" y="65"/>
                    </a:lnTo>
                    <a:lnTo>
                      <a:pt x="1562" y="47"/>
                    </a:lnTo>
                    <a:lnTo>
                      <a:pt x="1490" y="32"/>
                    </a:lnTo>
                    <a:lnTo>
                      <a:pt x="1418" y="21"/>
                    </a:lnTo>
                    <a:lnTo>
                      <a:pt x="1344" y="12"/>
                    </a:lnTo>
                    <a:lnTo>
                      <a:pt x="1270" y="4"/>
                    </a:lnTo>
                    <a:lnTo>
                      <a:pt x="1195" y="0"/>
                    </a:lnTo>
                    <a:lnTo>
                      <a:pt x="1119" y="0"/>
                    </a:lnTo>
                    <a:lnTo>
                      <a:pt x="1119" y="0"/>
                    </a:lnTo>
                    <a:lnTo>
                      <a:pt x="1042" y="0"/>
                    </a:lnTo>
                    <a:lnTo>
                      <a:pt x="965" y="4"/>
                    </a:lnTo>
                    <a:lnTo>
                      <a:pt x="890" y="12"/>
                    </a:lnTo>
                    <a:lnTo>
                      <a:pt x="815" y="22"/>
                    </a:lnTo>
                    <a:lnTo>
                      <a:pt x="741" y="34"/>
                    </a:lnTo>
                    <a:lnTo>
                      <a:pt x="669" y="49"/>
                    </a:lnTo>
                    <a:lnTo>
                      <a:pt x="597" y="66"/>
                    </a:lnTo>
                    <a:lnTo>
                      <a:pt x="526" y="87"/>
                    </a:lnTo>
                    <a:lnTo>
                      <a:pt x="456" y="109"/>
                    </a:lnTo>
                    <a:lnTo>
                      <a:pt x="388" y="134"/>
                    </a:lnTo>
                    <a:lnTo>
                      <a:pt x="320" y="162"/>
                    </a:lnTo>
                    <a:lnTo>
                      <a:pt x="254" y="191"/>
                    </a:lnTo>
                    <a:lnTo>
                      <a:pt x="188" y="224"/>
                    </a:lnTo>
                    <a:lnTo>
                      <a:pt x="124" y="258"/>
                    </a:lnTo>
                    <a:lnTo>
                      <a:pt x="62" y="293"/>
                    </a:lnTo>
                    <a:lnTo>
                      <a:pt x="0" y="331"/>
                    </a:lnTo>
                    <a:lnTo>
                      <a:pt x="381" y="492"/>
                    </a:lnTo>
                    <a:lnTo>
                      <a:pt x="398" y="885"/>
                    </a:lnTo>
                    <a:lnTo>
                      <a:pt x="398" y="885"/>
                    </a:lnTo>
                    <a:lnTo>
                      <a:pt x="438" y="862"/>
                    </a:lnTo>
                    <a:lnTo>
                      <a:pt x="478" y="840"/>
                    </a:lnTo>
                    <a:lnTo>
                      <a:pt x="519" y="819"/>
                    </a:lnTo>
                    <a:lnTo>
                      <a:pt x="562" y="798"/>
                    </a:lnTo>
                    <a:lnTo>
                      <a:pt x="604" y="781"/>
                    </a:lnTo>
                    <a:lnTo>
                      <a:pt x="649" y="763"/>
                    </a:lnTo>
                    <a:lnTo>
                      <a:pt x="693" y="748"/>
                    </a:lnTo>
                    <a:lnTo>
                      <a:pt x="739" y="734"/>
                    </a:lnTo>
                    <a:lnTo>
                      <a:pt x="784" y="722"/>
                    </a:lnTo>
                    <a:lnTo>
                      <a:pt x="830" y="710"/>
                    </a:lnTo>
                    <a:lnTo>
                      <a:pt x="877" y="701"/>
                    </a:lnTo>
                    <a:lnTo>
                      <a:pt x="924" y="694"/>
                    </a:lnTo>
                    <a:lnTo>
                      <a:pt x="973" y="688"/>
                    </a:lnTo>
                    <a:lnTo>
                      <a:pt x="1020" y="683"/>
                    </a:lnTo>
                    <a:lnTo>
                      <a:pt x="1070" y="680"/>
                    </a:lnTo>
                    <a:lnTo>
                      <a:pt x="1119" y="680"/>
                    </a:lnTo>
                    <a:lnTo>
                      <a:pt x="1119" y="680"/>
                    </a:lnTo>
                    <a:lnTo>
                      <a:pt x="1167" y="680"/>
                    </a:lnTo>
                    <a:lnTo>
                      <a:pt x="1214" y="683"/>
                    </a:lnTo>
                    <a:lnTo>
                      <a:pt x="1261" y="688"/>
                    </a:lnTo>
                    <a:lnTo>
                      <a:pt x="1309" y="692"/>
                    </a:lnTo>
                    <a:lnTo>
                      <a:pt x="1354" y="700"/>
                    </a:lnTo>
                    <a:lnTo>
                      <a:pt x="1400" y="708"/>
                    </a:lnTo>
                    <a:lnTo>
                      <a:pt x="1446" y="719"/>
                    </a:lnTo>
                    <a:lnTo>
                      <a:pt x="1490" y="731"/>
                    </a:lnTo>
                    <a:lnTo>
                      <a:pt x="1534" y="744"/>
                    </a:lnTo>
                    <a:lnTo>
                      <a:pt x="1577" y="759"/>
                    </a:lnTo>
                    <a:lnTo>
                      <a:pt x="1619" y="775"/>
                    </a:lnTo>
                    <a:lnTo>
                      <a:pt x="1662" y="792"/>
                    </a:lnTo>
                    <a:lnTo>
                      <a:pt x="1703" y="812"/>
                    </a:lnTo>
                    <a:lnTo>
                      <a:pt x="1743" y="831"/>
                    </a:lnTo>
                    <a:lnTo>
                      <a:pt x="1783" y="853"/>
                    </a:lnTo>
                    <a:lnTo>
                      <a:pt x="1823" y="875"/>
                    </a:lnTo>
                    <a:lnTo>
                      <a:pt x="1678" y="1074"/>
                    </a:lnTo>
                    <a:lnTo>
                      <a:pt x="1681" y="1075"/>
                    </a:lnTo>
                    <a:lnTo>
                      <a:pt x="2304" y="826"/>
                    </a:lnTo>
                    <a:lnTo>
                      <a:pt x="2347" y="156"/>
                    </a:lnTo>
                    <a:lnTo>
                      <a:pt x="2344" y="153"/>
                    </a:lnTo>
                    <a:close/>
                  </a:path>
                </a:pathLst>
              </a:custGeom>
              <a:solidFill>
                <a:srgbClr val="4E5D78"/>
              </a:solidFill>
              <a:ln w="9525">
                <a:noFill/>
                <a:round/>
                <a:headEnd/>
                <a:tailEnd/>
              </a:ln>
              <a:effectLst>
                <a:outerShdw blurRad="50800" dist="38100" dir="2700000" algn="ctr" rotWithShape="0">
                  <a:srgbClr val="000000">
                    <a:alpha val="20000"/>
                  </a:srgbClr>
                </a:outerShdw>
              </a:effectLst>
            </p:spPr>
            <p:txBody>
              <a:bodyPr vert="horz" wrap="square" lIns="72189" tIns="36095" rIns="72189" bIns="36095" numCol="1" anchor="t" anchorCtr="0" compatLnSpc="1">
                <a:prstTxWarp prst="textNoShape">
                  <a:avLst/>
                </a:prstTxWarp>
              </a:bodyPr>
              <a:lstStyle/>
              <a:p>
                <a:pPr marL="0" marR="0" lvl="0" indent="0" defTabSz="360945"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prstClr val="black"/>
                  </a:solidFill>
                  <a:effectLst/>
                  <a:uLnTx/>
                  <a:uFillTx/>
                  <a:cs typeface="Times New Roman" panose="02020603050405020304" pitchFamily="18" charset="0"/>
                </a:endParaRPr>
              </a:p>
            </p:txBody>
          </p:sp>
          <p:sp>
            <p:nvSpPr>
              <p:cNvPr id="126" name="Freeform 9">
                <a:extLst>
                  <a:ext uri="{FF2B5EF4-FFF2-40B4-BE49-F238E27FC236}">
                    <a16:creationId xmlns:a16="http://schemas.microsoft.com/office/drawing/2014/main" id="{90D45101-F48B-FB7C-8F6E-A67DD8CA9592}"/>
                  </a:ext>
                </a:extLst>
              </p:cNvPr>
              <p:cNvSpPr>
                <a:spLocks/>
              </p:cNvSpPr>
              <p:nvPr/>
            </p:nvSpPr>
            <p:spPr bwMode="auto">
              <a:xfrm>
                <a:off x="1388519" y="1868627"/>
                <a:ext cx="1238857" cy="2297176"/>
              </a:xfrm>
              <a:custGeom>
                <a:avLst/>
                <a:gdLst/>
                <a:ahLst/>
                <a:cxnLst>
                  <a:cxn ang="0">
                    <a:pos x="1091" y="2147"/>
                  </a:cxn>
                  <a:cxn ang="0">
                    <a:pos x="1121" y="2018"/>
                  </a:cxn>
                  <a:cxn ang="0">
                    <a:pos x="1144" y="1885"/>
                  </a:cxn>
                  <a:cxn ang="0">
                    <a:pos x="1157" y="1750"/>
                  </a:cxn>
                  <a:cxn ang="0">
                    <a:pos x="1163" y="1611"/>
                  </a:cxn>
                  <a:cxn ang="0">
                    <a:pos x="1161" y="1549"/>
                  </a:cxn>
                  <a:cxn ang="0">
                    <a:pos x="1154" y="1429"/>
                  </a:cxn>
                  <a:cxn ang="0">
                    <a:pos x="1141" y="1311"/>
                  </a:cxn>
                  <a:cxn ang="0">
                    <a:pos x="1120" y="1194"/>
                  </a:cxn>
                  <a:cxn ang="0">
                    <a:pos x="1092" y="1080"/>
                  </a:cxn>
                  <a:cxn ang="0">
                    <a:pos x="1058" y="968"/>
                  </a:cxn>
                  <a:cxn ang="0">
                    <a:pos x="1018" y="859"/>
                  </a:cxn>
                  <a:cxn ang="0">
                    <a:pos x="973" y="753"/>
                  </a:cxn>
                  <a:cxn ang="0">
                    <a:pos x="923" y="650"/>
                  </a:cxn>
                  <a:cxn ang="0">
                    <a:pos x="865" y="551"/>
                  </a:cxn>
                  <a:cxn ang="0">
                    <a:pos x="803" y="455"/>
                  </a:cxn>
                  <a:cxn ang="0">
                    <a:pos x="737" y="362"/>
                  </a:cxn>
                  <a:cxn ang="0">
                    <a:pos x="665" y="274"/>
                  </a:cxn>
                  <a:cxn ang="0">
                    <a:pos x="588" y="190"/>
                  </a:cxn>
                  <a:cxn ang="0">
                    <a:pos x="506" y="110"/>
                  </a:cxn>
                  <a:cxn ang="0">
                    <a:pos x="420" y="35"/>
                  </a:cxn>
                  <a:cxn ang="0">
                    <a:pos x="345" y="437"/>
                  </a:cxn>
                  <a:cxn ang="0">
                    <a:pos x="0" y="571"/>
                  </a:cxn>
                  <a:cxn ang="0">
                    <a:pos x="55" y="620"/>
                  </a:cxn>
                  <a:cxn ang="0">
                    <a:pos x="105" y="672"/>
                  </a:cxn>
                  <a:cxn ang="0">
                    <a:pos x="154" y="725"/>
                  </a:cxn>
                  <a:cxn ang="0">
                    <a:pos x="199" y="781"/>
                  </a:cxn>
                  <a:cxn ang="0">
                    <a:pos x="242" y="840"/>
                  </a:cxn>
                  <a:cxn ang="0">
                    <a:pos x="282" y="901"/>
                  </a:cxn>
                  <a:cxn ang="0">
                    <a:pos x="319" y="965"/>
                  </a:cxn>
                  <a:cxn ang="0">
                    <a:pos x="351" y="1030"/>
                  </a:cxn>
                  <a:cxn ang="0">
                    <a:pos x="380" y="1097"/>
                  </a:cxn>
                  <a:cxn ang="0">
                    <a:pos x="407" y="1165"/>
                  </a:cxn>
                  <a:cxn ang="0">
                    <a:pos x="429" y="1236"/>
                  </a:cxn>
                  <a:cxn ang="0">
                    <a:pos x="448" y="1308"/>
                  </a:cxn>
                  <a:cxn ang="0">
                    <a:pos x="462" y="1382"/>
                  </a:cxn>
                  <a:cxn ang="0">
                    <a:pos x="473" y="1457"/>
                  </a:cxn>
                  <a:cxn ang="0">
                    <a:pos x="479" y="1533"/>
                  </a:cxn>
                  <a:cxn ang="0">
                    <a:pos x="481" y="1611"/>
                  </a:cxn>
                  <a:cxn ang="0">
                    <a:pos x="481" y="1653"/>
                  </a:cxn>
                  <a:cxn ang="0">
                    <a:pos x="476" y="1737"/>
                  </a:cxn>
                  <a:cxn ang="0">
                    <a:pos x="466" y="1818"/>
                  </a:cxn>
                  <a:cxn ang="0">
                    <a:pos x="451" y="1897"/>
                  </a:cxn>
                  <a:cxn ang="0">
                    <a:pos x="205" y="1860"/>
                  </a:cxn>
                  <a:cxn ang="0">
                    <a:pos x="634" y="2380"/>
                  </a:cxn>
                  <a:cxn ang="0">
                    <a:pos x="1285" y="2211"/>
                  </a:cxn>
                </a:cxnLst>
                <a:rect l="0" t="0" r="r" b="b"/>
                <a:pathLst>
                  <a:path w="1285" h="2380">
                    <a:moveTo>
                      <a:pt x="1091" y="2147"/>
                    </a:moveTo>
                    <a:lnTo>
                      <a:pt x="1091" y="2147"/>
                    </a:lnTo>
                    <a:lnTo>
                      <a:pt x="1107" y="2083"/>
                    </a:lnTo>
                    <a:lnTo>
                      <a:pt x="1121" y="2018"/>
                    </a:lnTo>
                    <a:lnTo>
                      <a:pt x="1133" y="1952"/>
                    </a:lnTo>
                    <a:lnTo>
                      <a:pt x="1144" y="1885"/>
                    </a:lnTo>
                    <a:lnTo>
                      <a:pt x="1151" y="1818"/>
                    </a:lnTo>
                    <a:lnTo>
                      <a:pt x="1157" y="1750"/>
                    </a:lnTo>
                    <a:lnTo>
                      <a:pt x="1161" y="1681"/>
                    </a:lnTo>
                    <a:lnTo>
                      <a:pt x="1163" y="1611"/>
                    </a:lnTo>
                    <a:lnTo>
                      <a:pt x="1163" y="1611"/>
                    </a:lnTo>
                    <a:lnTo>
                      <a:pt x="1161" y="1549"/>
                    </a:lnTo>
                    <a:lnTo>
                      <a:pt x="1158" y="1489"/>
                    </a:lnTo>
                    <a:lnTo>
                      <a:pt x="1154" y="1429"/>
                    </a:lnTo>
                    <a:lnTo>
                      <a:pt x="1148" y="1370"/>
                    </a:lnTo>
                    <a:lnTo>
                      <a:pt x="1141" y="1311"/>
                    </a:lnTo>
                    <a:lnTo>
                      <a:pt x="1130" y="1252"/>
                    </a:lnTo>
                    <a:lnTo>
                      <a:pt x="1120" y="1194"/>
                    </a:lnTo>
                    <a:lnTo>
                      <a:pt x="1107" y="1137"/>
                    </a:lnTo>
                    <a:lnTo>
                      <a:pt x="1092" y="1080"/>
                    </a:lnTo>
                    <a:lnTo>
                      <a:pt x="1076" y="1024"/>
                    </a:lnTo>
                    <a:lnTo>
                      <a:pt x="1058" y="968"/>
                    </a:lnTo>
                    <a:lnTo>
                      <a:pt x="1039" y="913"/>
                    </a:lnTo>
                    <a:lnTo>
                      <a:pt x="1018" y="859"/>
                    </a:lnTo>
                    <a:lnTo>
                      <a:pt x="996" y="806"/>
                    </a:lnTo>
                    <a:lnTo>
                      <a:pt x="973" y="753"/>
                    </a:lnTo>
                    <a:lnTo>
                      <a:pt x="949" y="701"/>
                    </a:lnTo>
                    <a:lnTo>
                      <a:pt x="923" y="650"/>
                    </a:lnTo>
                    <a:lnTo>
                      <a:pt x="895" y="599"/>
                    </a:lnTo>
                    <a:lnTo>
                      <a:pt x="865" y="551"/>
                    </a:lnTo>
                    <a:lnTo>
                      <a:pt x="836" y="502"/>
                    </a:lnTo>
                    <a:lnTo>
                      <a:pt x="803" y="455"/>
                    </a:lnTo>
                    <a:lnTo>
                      <a:pt x="771" y="408"/>
                    </a:lnTo>
                    <a:lnTo>
                      <a:pt x="737" y="362"/>
                    </a:lnTo>
                    <a:lnTo>
                      <a:pt x="702" y="318"/>
                    </a:lnTo>
                    <a:lnTo>
                      <a:pt x="665" y="274"/>
                    </a:lnTo>
                    <a:lnTo>
                      <a:pt x="627" y="231"/>
                    </a:lnTo>
                    <a:lnTo>
                      <a:pt x="588" y="190"/>
                    </a:lnTo>
                    <a:lnTo>
                      <a:pt x="547" y="150"/>
                    </a:lnTo>
                    <a:lnTo>
                      <a:pt x="506" y="110"/>
                    </a:lnTo>
                    <a:lnTo>
                      <a:pt x="464" y="72"/>
                    </a:lnTo>
                    <a:lnTo>
                      <a:pt x="420" y="35"/>
                    </a:lnTo>
                    <a:lnTo>
                      <a:pt x="376" y="0"/>
                    </a:lnTo>
                    <a:lnTo>
                      <a:pt x="345" y="437"/>
                    </a:lnTo>
                    <a:lnTo>
                      <a:pt x="0" y="571"/>
                    </a:lnTo>
                    <a:lnTo>
                      <a:pt x="0" y="571"/>
                    </a:lnTo>
                    <a:lnTo>
                      <a:pt x="28" y="595"/>
                    </a:lnTo>
                    <a:lnTo>
                      <a:pt x="55" y="620"/>
                    </a:lnTo>
                    <a:lnTo>
                      <a:pt x="80" y="645"/>
                    </a:lnTo>
                    <a:lnTo>
                      <a:pt x="105" y="672"/>
                    </a:lnTo>
                    <a:lnTo>
                      <a:pt x="130" y="698"/>
                    </a:lnTo>
                    <a:lnTo>
                      <a:pt x="154" y="725"/>
                    </a:lnTo>
                    <a:lnTo>
                      <a:pt x="177" y="753"/>
                    </a:lnTo>
                    <a:lnTo>
                      <a:pt x="199" y="781"/>
                    </a:lnTo>
                    <a:lnTo>
                      <a:pt x="221" y="810"/>
                    </a:lnTo>
                    <a:lnTo>
                      <a:pt x="242" y="840"/>
                    </a:lnTo>
                    <a:lnTo>
                      <a:pt x="263" y="870"/>
                    </a:lnTo>
                    <a:lnTo>
                      <a:pt x="282" y="901"/>
                    </a:lnTo>
                    <a:lnTo>
                      <a:pt x="301" y="932"/>
                    </a:lnTo>
                    <a:lnTo>
                      <a:pt x="319" y="965"/>
                    </a:lnTo>
                    <a:lnTo>
                      <a:pt x="335" y="997"/>
                    </a:lnTo>
                    <a:lnTo>
                      <a:pt x="351" y="1030"/>
                    </a:lnTo>
                    <a:lnTo>
                      <a:pt x="366" y="1063"/>
                    </a:lnTo>
                    <a:lnTo>
                      <a:pt x="380" y="1097"/>
                    </a:lnTo>
                    <a:lnTo>
                      <a:pt x="394" y="1131"/>
                    </a:lnTo>
                    <a:lnTo>
                      <a:pt x="407" y="1165"/>
                    </a:lnTo>
                    <a:lnTo>
                      <a:pt x="419" y="1200"/>
                    </a:lnTo>
                    <a:lnTo>
                      <a:pt x="429" y="1236"/>
                    </a:lnTo>
                    <a:lnTo>
                      <a:pt x="439" y="1273"/>
                    </a:lnTo>
                    <a:lnTo>
                      <a:pt x="448" y="1308"/>
                    </a:lnTo>
                    <a:lnTo>
                      <a:pt x="456" y="1345"/>
                    </a:lnTo>
                    <a:lnTo>
                      <a:pt x="462" y="1382"/>
                    </a:lnTo>
                    <a:lnTo>
                      <a:pt x="467" y="1420"/>
                    </a:lnTo>
                    <a:lnTo>
                      <a:pt x="473" y="1457"/>
                    </a:lnTo>
                    <a:lnTo>
                      <a:pt x="476" y="1495"/>
                    </a:lnTo>
                    <a:lnTo>
                      <a:pt x="479" y="1533"/>
                    </a:lnTo>
                    <a:lnTo>
                      <a:pt x="481" y="1573"/>
                    </a:lnTo>
                    <a:lnTo>
                      <a:pt x="481" y="1611"/>
                    </a:lnTo>
                    <a:lnTo>
                      <a:pt x="481" y="1611"/>
                    </a:lnTo>
                    <a:lnTo>
                      <a:pt x="481" y="1653"/>
                    </a:lnTo>
                    <a:lnTo>
                      <a:pt x="479" y="1695"/>
                    </a:lnTo>
                    <a:lnTo>
                      <a:pt x="476" y="1737"/>
                    </a:lnTo>
                    <a:lnTo>
                      <a:pt x="472" y="1778"/>
                    </a:lnTo>
                    <a:lnTo>
                      <a:pt x="466" y="1818"/>
                    </a:lnTo>
                    <a:lnTo>
                      <a:pt x="459" y="1857"/>
                    </a:lnTo>
                    <a:lnTo>
                      <a:pt x="451" y="1897"/>
                    </a:lnTo>
                    <a:lnTo>
                      <a:pt x="442" y="1937"/>
                    </a:lnTo>
                    <a:lnTo>
                      <a:pt x="205" y="1860"/>
                    </a:lnTo>
                    <a:lnTo>
                      <a:pt x="204" y="1863"/>
                    </a:lnTo>
                    <a:lnTo>
                      <a:pt x="634" y="2380"/>
                    </a:lnTo>
                    <a:lnTo>
                      <a:pt x="1284" y="2214"/>
                    </a:lnTo>
                    <a:lnTo>
                      <a:pt x="1285" y="2211"/>
                    </a:lnTo>
                    <a:lnTo>
                      <a:pt x="1091" y="2147"/>
                    </a:lnTo>
                    <a:close/>
                  </a:path>
                </a:pathLst>
              </a:custGeom>
              <a:solidFill>
                <a:schemeClr val="accent6">
                  <a:lumMod val="50000"/>
                </a:schemeClr>
              </a:solidFill>
              <a:ln w="9525">
                <a:noFill/>
                <a:round/>
                <a:headEnd/>
                <a:tailEnd/>
              </a:ln>
              <a:effectLst>
                <a:outerShdw blurRad="50800" dist="38100" dir="2700000" algn="ctr" rotWithShape="0">
                  <a:srgbClr val="000000">
                    <a:alpha val="20000"/>
                  </a:srgbClr>
                </a:outerShdw>
              </a:effectLst>
            </p:spPr>
            <p:txBody>
              <a:bodyPr vert="horz" wrap="square" lIns="72189" tIns="36095" rIns="72189" bIns="36095" numCol="1" anchor="t" anchorCtr="0" compatLnSpc="1">
                <a:prstTxWarp prst="textNoShape">
                  <a:avLst/>
                </a:prstTxWarp>
              </a:bodyPr>
              <a:lstStyle/>
              <a:p>
                <a:pPr marL="0" marR="0" lvl="0" indent="0" defTabSz="360945"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prstClr val="black"/>
                  </a:solidFill>
                  <a:effectLst/>
                  <a:uLnTx/>
                  <a:uFillTx/>
                  <a:cs typeface="Times New Roman" panose="02020603050405020304" pitchFamily="18" charset="0"/>
                </a:endParaRPr>
              </a:p>
            </p:txBody>
          </p:sp>
        </p:grpSp>
        <p:sp>
          <p:nvSpPr>
            <p:cNvPr id="117" name="TextBox 116">
              <a:extLst>
                <a:ext uri="{FF2B5EF4-FFF2-40B4-BE49-F238E27FC236}">
                  <a16:creationId xmlns:a16="http://schemas.microsoft.com/office/drawing/2014/main" id="{A6F453C6-4AD0-C336-82B9-48452FFB83A2}"/>
                </a:ext>
              </a:extLst>
            </p:cNvPr>
            <p:cNvSpPr txBox="1"/>
            <p:nvPr/>
          </p:nvSpPr>
          <p:spPr>
            <a:xfrm rot="4740000">
              <a:off x="12025186" y="2730256"/>
              <a:ext cx="2075898" cy="972303"/>
            </a:xfrm>
            <a:custGeom>
              <a:avLst/>
              <a:gdLst>
                <a:gd name="connsiteX0" fmla="*/ 0 w 2514600"/>
                <a:gd name="connsiteY0" fmla="*/ 0 h 381000"/>
                <a:gd name="connsiteX1" fmla="*/ 2514600 w 2514600"/>
                <a:gd name="connsiteY1" fmla="*/ 0 h 381000"/>
                <a:gd name="connsiteX2" fmla="*/ 2514600 w 2514600"/>
                <a:gd name="connsiteY2" fmla="*/ 381000 h 381000"/>
                <a:gd name="connsiteX3" fmla="*/ 0 w 2514600"/>
                <a:gd name="connsiteY3" fmla="*/ 381000 h 381000"/>
                <a:gd name="connsiteX4" fmla="*/ 0 w 2514600"/>
                <a:gd name="connsiteY4" fmla="*/ 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381000">
                  <a:moveTo>
                    <a:pt x="0" y="0"/>
                  </a:moveTo>
                  <a:lnTo>
                    <a:pt x="2514600" y="0"/>
                  </a:lnTo>
                  <a:lnTo>
                    <a:pt x="2514600" y="381000"/>
                  </a:lnTo>
                  <a:lnTo>
                    <a:pt x="0" y="381000"/>
                  </a:lnTo>
                  <a:lnTo>
                    <a:pt x="0" y="0"/>
                  </a:lnTo>
                  <a:close/>
                </a:path>
              </a:pathLst>
            </a:custGeom>
            <a:noFill/>
            <a:ln>
              <a:noFill/>
            </a:ln>
          </p:spPr>
          <p:txBody>
            <a:bodyPr wrap="square" rtlCol="0">
              <a:prstTxWarp prst="textArchUp">
                <a:avLst>
                  <a:gd name="adj" fmla="val 11654159"/>
                </a:avLst>
              </a:prstTxWarp>
              <a:spAutoFit/>
            </a:bodyPr>
            <a:lstStyle/>
            <a:p>
              <a:pPr marL="0" marR="0" lvl="0" indent="0" algn="ctr" defTabSz="360945"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uLnTx/>
                  <a:uFillTx/>
                  <a:cs typeface="Times New Roman" panose="02020603050405020304" pitchFamily="18" charset="0"/>
                </a:rPr>
                <a:t>Measure</a:t>
              </a:r>
            </a:p>
          </p:txBody>
        </p:sp>
        <p:sp>
          <p:nvSpPr>
            <p:cNvPr id="118" name="TextBox 117">
              <a:extLst>
                <a:ext uri="{FF2B5EF4-FFF2-40B4-BE49-F238E27FC236}">
                  <a16:creationId xmlns:a16="http://schemas.microsoft.com/office/drawing/2014/main" id="{BE73C252-F7C7-767C-C4E1-0CB5F6E1D0F1}"/>
                </a:ext>
              </a:extLst>
            </p:cNvPr>
            <p:cNvSpPr txBox="1"/>
            <p:nvPr/>
          </p:nvSpPr>
          <p:spPr>
            <a:xfrm rot="17748347">
              <a:off x="9955179" y="2636483"/>
              <a:ext cx="1732365" cy="660095"/>
            </a:xfrm>
            <a:custGeom>
              <a:avLst/>
              <a:gdLst>
                <a:gd name="connsiteX0" fmla="*/ 0 w 2514600"/>
                <a:gd name="connsiteY0" fmla="*/ 0 h 381000"/>
                <a:gd name="connsiteX1" fmla="*/ 2514600 w 2514600"/>
                <a:gd name="connsiteY1" fmla="*/ 0 h 381000"/>
                <a:gd name="connsiteX2" fmla="*/ 2514600 w 2514600"/>
                <a:gd name="connsiteY2" fmla="*/ 381000 h 381000"/>
                <a:gd name="connsiteX3" fmla="*/ 0 w 2514600"/>
                <a:gd name="connsiteY3" fmla="*/ 381000 h 381000"/>
                <a:gd name="connsiteX4" fmla="*/ 0 w 2514600"/>
                <a:gd name="connsiteY4" fmla="*/ 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381000">
                  <a:moveTo>
                    <a:pt x="0" y="0"/>
                  </a:moveTo>
                  <a:lnTo>
                    <a:pt x="2514600" y="0"/>
                  </a:lnTo>
                  <a:lnTo>
                    <a:pt x="2514600" y="381000"/>
                  </a:lnTo>
                  <a:lnTo>
                    <a:pt x="0" y="381000"/>
                  </a:lnTo>
                  <a:lnTo>
                    <a:pt x="0" y="0"/>
                  </a:lnTo>
                  <a:close/>
                </a:path>
              </a:pathLst>
            </a:custGeom>
            <a:noFill/>
            <a:ln>
              <a:noFill/>
            </a:ln>
          </p:spPr>
          <p:txBody>
            <a:bodyPr wrap="square" rtlCol="0">
              <a:prstTxWarp prst="textArchUp">
                <a:avLst>
                  <a:gd name="adj" fmla="val 11433781"/>
                </a:avLst>
              </a:prstTxWarp>
              <a:spAutoFit/>
            </a:bodyPr>
            <a:lstStyle/>
            <a:p>
              <a:pPr marL="0" marR="0" lvl="0" indent="0" algn="ctr" defTabSz="360945"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uLnTx/>
                  <a:uFillTx/>
                  <a:cs typeface="Times New Roman" panose="02020603050405020304" pitchFamily="18" charset="0"/>
                </a:rPr>
                <a:t>Improve</a:t>
              </a:r>
            </a:p>
          </p:txBody>
        </p:sp>
        <p:sp>
          <p:nvSpPr>
            <p:cNvPr id="119" name="TextBox 118">
              <a:extLst>
                <a:ext uri="{FF2B5EF4-FFF2-40B4-BE49-F238E27FC236}">
                  <a16:creationId xmlns:a16="http://schemas.microsoft.com/office/drawing/2014/main" id="{55DF9B6B-C548-3535-73CD-B563B9033334}"/>
                </a:ext>
              </a:extLst>
            </p:cNvPr>
            <p:cNvSpPr txBox="1"/>
            <p:nvPr/>
          </p:nvSpPr>
          <p:spPr>
            <a:xfrm rot="19692526">
              <a:off x="11624028" y="4107637"/>
              <a:ext cx="1990848" cy="849402"/>
            </a:xfrm>
            <a:custGeom>
              <a:avLst/>
              <a:gdLst>
                <a:gd name="connsiteX0" fmla="*/ 0 w 2514600"/>
                <a:gd name="connsiteY0" fmla="*/ 0 h 381000"/>
                <a:gd name="connsiteX1" fmla="*/ 2514600 w 2514600"/>
                <a:gd name="connsiteY1" fmla="*/ 0 h 381000"/>
                <a:gd name="connsiteX2" fmla="*/ 2514600 w 2514600"/>
                <a:gd name="connsiteY2" fmla="*/ 381000 h 381000"/>
                <a:gd name="connsiteX3" fmla="*/ 0 w 2514600"/>
                <a:gd name="connsiteY3" fmla="*/ 381000 h 381000"/>
                <a:gd name="connsiteX4" fmla="*/ 0 w 2514600"/>
                <a:gd name="connsiteY4" fmla="*/ 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381000">
                  <a:moveTo>
                    <a:pt x="0" y="0"/>
                  </a:moveTo>
                  <a:lnTo>
                    <a:pt x="2514600" y="0"/>
                  </a:lnTo>
                  <a:lnTo>
                    <a:pt x="2514600" y="381000"/>
                  </a:lnTo>
                  <a:lnTo>
                    <a:pt x="0" y="381000"/>
                  </a:lnTo>
                  <a:lnTo>
                    <a:pt x="0" y="0"/>
                  </a:lnTo>
                  <a:close/>
                </a:path>
              </a:pathLst>
            </a:custGeom>
            <a:noFill/>
            <a:ln>
              <a:noFill/>
            </a:ln>
          </p:spPr>
          <p:txBody>
            <a:bodyPr wrap="square" rtlCol="0">
              <a:prstTxWarp prst="textArchDown">
                <a:avLst>
                  <a:gd name="adj" fmla="val 737129"/>
                </a:avLst>
              </a:prstTxWarp>
              <a:spAutoFit/>
            </a:bodyPr>
            <a:lstStyle/>
            <a:p>
              <a:pPr marL="0" marR="0" lvl="0" indent="0" algn="ctr" defTabSz="360945"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uLnTx/>
                  <a:uFillTx/>
                  <a:cs typeface="Times New Roman" panose="02020603050405020304" pitchFamily="18" charset="0"/>
                </a:rPr>
                <a:t>Analyze</a:t>
              </a:r>
            </a:p>
          </p:txBody>
        </p:sp>
        <p:sp>
          <p:nvSpPr>
            <p:cNvPr id="120" name="TextBox 119">
              <a:extLst>
                <a:ext uri="{FF2B5EF4-FFF2-40B4-BE49-F238E27FC236}">
                  <a16:creationId xmlns:a16="http://schemas.microsoft.com/office/drawing/2014/main" id="{CC95D5C2-C0DE-FAA7-183D-63E8F54A9346}"/>
                </a:ext>
              </a:extLst>
            </p:cNvPr>
            <p:cNvSpPr txBox="1"/>
            <p:nvPr/>
          </p:nvSpPr>
          <p:spPr>
            <a:xfrm rot="2572304">
              <a:off x="10133722" y="4056542"/>
              <a:ext cx="1965570" cy="743999"/>
            </a:xfrm>
            <a:custGeom>
              <a:avLst/>
              <a:gdLst>
                <a:gd name="connsiteX0" fmla="*/ 0 w 2514600"/>
                <a:gd name="connsiteY0" fmla="*/ 0 h 381000"/>
                <a:gd name="connsiteX1" fmla="*/ 2514600 w 2514600"/>
                <a:gd name="connsiteY1" fmla="*/ 0 h 381000"/>
                <a:gd name="connsiteX2" fmla="*/ 2514600 w 2514600"/>
                <a:gd name="connsiteY2" fmla="*/ 381000 h 381000"/>
                <a:gd name="connsiteX3" fmla="*/ 0 w 2514600"/>
                <a:gd name="connsiteY3" fmla="*/ 381000 h 381000"/>
                <a:gd name="connsiteX4" fmla="*/ 0 w 2514600"/>
                <a:gd name="connsiteY4" fmla="*/ 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381000">
                  <a:moveTo>
                    <a:pt x="0" y="0"/>
                  </a:moveTo>
                  <a:lnTo>
                    <a:pt x="2514600" y="0"/>
                  </a:lnTo>
                  <a:lnTo>
                    <a:pt x="2514600" y="381000"/>
                  </a:lnTo>
                  <a:lnTo>
                    <a:pt x="0" y="381000"/>
                  </a:lnTo>
                  <a:lnTo>
                    <a:pt x="0" y="0"/>
                  </a:lnTo>
                  <a:close/>
                </a:path>
              </a:pathLst>
            </a:custGeom>
            <a:noFill/>
            <a:ln>
              <a:noFill/>
            </a:ln>
          </p:spPr>
          <p:txBody>
            <a:bodyPr wrap="square" rtlCol="0">
              <a:prstTxWarp prst="textArchDown">
                <a:avLst>
                  <a:gd name="adj" fmla="val 355641"/>
                </a:avLst>
              </a:prstTxWarp>
              <a:spAutoFit/>
            </a:bodyPr>
            <a:lstStyle/>
            <a:p>
              <a:pPr marL="0" marR="0" lvl="0" indent="0" algn="ctr" defTabSz="360945"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uLnTx/>
                  <a:uFillTx/>
                  <a:cs typeface="Times New Roman" panose="02020603050405020304" pitchFamily="18" charset="0"/>
                </a:rPr>
                <a:t>Control</a:t>
              </a:r>
            </a:p>
          </p:txBody>
        </p:sp>
        <p:sp>
          <p:nvSpPr>
            <p:cNvPr id="121" name="TextBox 120">
              <a:extLst>
                <a:ext uri="{FF2B5EF4-FFF2-40B4-BE49-F238E27FC236}">
                  <a16:creationId xmlns:a16="http://schemas.microsoft.com/office/drawing/2014/main" id="{0DC21AA2-DAB1-0417-3510-5DA4ED18369B}"/>
                </a:ext>
              </a:extLst>
            </p:cNvPr>
            <p:cNvSpPr txBox="1"/>
            <p:nvPr/>
          </p:nvSpPr>
          <p:spPr>
            <a:xfrm rot="180000">
              <a:off x="11067327" y="1859267"/>
              <a:ext cx="2044723" cy="842159"/>
            </a:xfrm>
            <a:custGeom>
              <a:avLst/>
              <a:gdLst>
                <a:gd name="connsiteX0" fmla="*/ 0 w 2514600"/>
                <a:gd name="connsiteY0" fmla="*/ 0 h 381000"/>
                <a:gd name="connsiteX1" fmla="*/ 2514600 w 2514600"/>
                <a:gd name="connsiteY1" fmla="*/ 0 h 381000"/>
                <a:gd name="connsiteX2" fmla="*/ 2514600 w 2514600"/>
                <a:gd name="connsiteY2" fmla="*/ 381000 h 381000"/>
                <a:gd name="connsiteX3" fmla="*/ 0 w 2514600"/>
                <a:gd name="connsiteY3" fmla="*/ 381000 h 381000"/>
                <a:gd name="connsiteX4" fmla="*/ 0 w 2514600"/>
                <a:gd name="connsiteY4" fmla="*/ 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381000">
                  <a:moveTo>
                    <a:pt x="0" y="0"/>
                  </a:moveTo>
                  <a:lnTo>
                    <a:pt x="2514600" y="0"/>
                  </a:lnTo>
                  <a:lnTo>
                    <a:pt x="2514600" y="381000"/>
                  </a:lnTo>
                  <a:lnTo>
                    <a:pt x="0" y="381000"/>
                  </a:lnTo>
                  <a:lnTo>
                    <a:pt x="0" y="0"/>
                  </a:lnTo>
                  <a:close/>
                </a:path>
              </a:pathLst>
            </a:custGeom>
            <a:noFill/>
            <a:ln>
              <a:noFill/>
            </a:ln>
          </p:spPr>
          <p:txBody>
            <a:bodyPr wrap="square" rtlCol="0">
              <a:prstTxWarp prst="textArchUp">
                <a:avLst>
                  <a:gd name="adj" fmla="val 11753440"/>
                </a:avLst>
              </a:prstTxWarp>
              <a:spAutoFit/>
            </a:bodyPr>
            <a:lstStyle/>
            <a:p>
              <a:pPr marL="0" marR="0" lvl="0" indent="0" algn="ctr" defTabSz="360945"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uLnTx/>
                  <a:uFillTx/>
                  <a:cs typeface="Times New Roman" panose="02020603050405020304" pitchFamily="18" charset="0"/>
                </a:rPr>
                <a:t>Define</a:t>
              </a:r>
            </a:p>
          </p:txBody>
        </p:sp>
      </p:grpSp>
      <p:sp>
        <p:nvSpPr>
          <p:cNvPr id="138" name="Rectangle 535">
            <a:extLst>
              <a:ext uri="{FF2B5EF4-FFF2-40B4-BE49-F238E27FC236}">
                <a16:creationId xmlns:a16="http://schemas.microsoft.com/office/drawing/2014/main" id="{60F39F26-6AD1-936E-673A-9A173CA1EF75}"/>
              </a:ext>
            </a:extLst>
          </p:cNvPr>
          <p:cNvSpPr>
            <a:spLocks noChangeArrowheads="1"/>
          </p:cNvSpPr>
          <p:nvPr/>
        </p:nvSpPr>
        <p:spPr bwMode="auto">
          <a:xfrm flipH="1">
            <a:off x="5242989" y="7560732"/>
            <a:ext cx="1063331" cy="1470918"/>
          </a:xfrm>
          <a:prstGeom prst="rect">
            <a:avLst/>
          </a:prstGeom>
          <a:noFill/>
          <a:ln w="9525">
            <a:noFill/>
            <a:miter lim="800000"/>
            <a:headEnd/>
            <a:tailEnd/>
          </a:ln>
          <a:effectLst/>
        </p:spPr>
        <p:txBody>
          <a:bodyPr lIns="21657" tIns="21657" rIns="21657" bIns="21657" anchor="t"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defTabSz="360945">
              <a:spcBef>
                <a:spcPts val="0"/>
              </a:spcBef>
              <a:buFontTx/>
              <a:buNone/>
            </a:pPr>
            <a:r>
              <a:rPr lang="en-US" altLang="en-US" sz="1000" b="1" dirty="0">
                <a:solidFill>
                  <a:prstClr val="black"/>
                </a:solidFill>
                <a:latin typeface="Calibri" panose="020F0502020204030204"/>
                <a:cs typeface="Times New Roman" panose="02020603050405020304" pitchFamily="18" charset="0"/>
              </a:rPr>
              <a:t>Outputs</a:t>
            </a:r>
          </a:p>
          <a:p>
            <a:pPr marL="46372" indent="-46372" defTabSz="360945">
              <a:spcBef>
                <a:spcPts val="0"/>
              </a:spcBef>
              <a:buFont typeface="Wingdings" panose="05000000000000000000" pitchFamily="2" charset="2"/>
              <a:buChar char="§"/>
            </a:pPr>
            <a:r>
              <a:rPr lang="en-US" altLang="en-US" sz="1000" dirty="0">
                <a:solidFill>
                  <a:prstClr val="black"/>
                </a:solidFill>
                <a:latin typeface="Calibri" panose="020F0502020204030204"/>
                <a:cs typeface="Times New Roman" panose="02020603050405020304" pitchFamily="18" charset="0"/>
              </a:rPr>
              <a:t>Better response time</a:t>
            </a:r>
          </a:p>
          <a:p>
            <a:pPr marL="46372" indent="-46372" defTabSz="360945">
              <a:spcBef>
                <a:spcPts val="0"/>
              </a:spcBef>
              <a:buFont typeface="Wingdings" panose="05000000000000000000" pitchFamily="2" charset="2"/>
              <a:buChar char="§"/>
            </a:pPr>
            <a:r>
              <a:rPr lang="en-US" altLang="en-US" sz="1000" dirty="0">
                <a:solidFill>
                  <a:prstClr val="black"/>
                </a:solidFill>
                <a:latin typeface="Calibri" panose="020F0502020204030204"/>
                <a:cs typeface="Times New Roman" panose="02020603050405020304" pitchFamily="18" charset="0"/>
              </a:rPr>
              <a:t>Quicker resolution</a:t>
            </a:r>
          </a:p>
          <a:p>
            <a:pPr marL="46372" indent="-46372" defTabSz="360945">
              <a:spcBef>
                <a:spcPts val="0"/>
              </a:spcBef>
              <a:buFont typeface="Wingdings" panose="05000000000000000000" pitchFamily="2" charset="2"/>
              <a:buChar char="§"/>
            </a:pPr>
            <a:r>
              <a:rPr lang="en-US" altLang="en-US" sz="1000" dirty="0">
                <a:solidFill>
                  <a:prstClr val="black"/>
                </a:solidFill>
                <a:latin typeface="Calibri" panose="020F0502020204030204"/>
                <a:cs typeface="Times New Roman" panose="02020603050405020304" pitchFamily="18" charset="0"/>
              </a:rPr>
              <a:t>Less down time</a:t>
            </a:r>
          </a:p>
          <a:p>
            <a:pPr marL="46372" indent="-46372" defTabSz="360945">
              <a:spcBef>
                <a:spcPts val="0"/>
              </a:spcBef>
              <a:buFont typeface="Wingdings" panose="05000000000000000000" pitchFamily="2" charset="2"/>
              <a:buChar char="§"/>
            </a:pPr>
            <a:r>
              <a:rPr lang="en-US" altLang="en-US" sz="1000" dirty="0">
                <a:solidFill>
                  <a:prstClr val="black"/>
                </a:solidFill>
                <a:latin typeface="Calibri" panose="020F0502020204030204"/>
                <a:cs typeface="Times New Roman" panose="02020603050405020304" pitchFamily="18" charset="0"/>
              </a:rPr>
              <a:t>Accurate reporting </a:t>
            </a:r>
          </a:p>
          <a:p>
            <a:pPr marL="46372" indent="-46372" defTabSz="360945">
              <a:spcBef>
                <a:spcPts val="0"/>
              </a:spcBef>
              <a:buFont typeface="Wingdings" panose="05000000000000000000" pitchFamily="2" charset="2"/>
              <a:buChar char="§"/>
            </a:pPr>
            <a:r>
              <a:rPr lang="en-US" altLang="en-US" sz="1000" dirty="0">
                <a:solidFill>
                  <a:prstClr val="black"/>
                </a:solidFill>
                <a:latin typeface="Calibri" panose="020F0502020204030204"/>
                <a:cs typeface="Times New Roman" panose="02020603050405020304" pitchFamily="18" charset="0"/>
              </a:rPr>
              <a:t>Identify training</a:t>
            </a:r>
          </a:p>
          <a:p>
            <a:pPr marL="46372" indent="-46372" defTabSz="360945">
              <a:spcBef>
                <a:spcPts val="0"/>
              </a:spcBef>
              <a:buFont typeface="Wingdings" panose="05000000000000000000" pitchFamily="2" charset="2"/>
              <a:buChar char="§"/>
            </a:pPr>
            <a:r>
              <a:rPr lang="en-US" altLang="en-US" sz="1000" dirty="0">
                <a:solidFill>
                  <a:prstClr val="black"/>
                </a:solidFill>
                <a:latin typeface="Calibri" panose="020F0502020204030204"/>
                <a:cs typeface="Times New Roman" panose="02020603050405020304" pitchFamily="18" charset="0"/>
              </a:rPr>
              <a:t>Bonus program </a:t>
            </a:r>
          </a:p>
          <a:p>
            <a:pPr marL="90236" indent="-90236" defTabSz="360945">
              <a:spcBef>
                <a:spcPts val="0"/>
              </a:spcBef>
              <a:buFont typeface="Wingdings" panose="05000000000000000000" pitchFamily="2" charset="2"/>
              <a:buChar char="§"/>
            </a:pPr>
            <a:endParaRPr lang="en-US" altLang="en-US" sz="1000" dirty="0">
              <a:solidFill>
                <a:prstClr val="black"/>
              </a:solidFill>
              <a:latin typeface="Calibri" panose="020F0502020204030204"/>
              <a:cs typeface="Times New Roman" panose="02020603050405020304" pitchFamily="18" charset="0"/>
            </a:endParaRPr>
          </a:p>
        </p:txBody>
      </p:sp>
      <p:sp>
        <p:nvSpPr>
          <p:cNvPr id="134" name="Rectangle 535">
            <a:extLst>
              <a:ext uri="{FF2B5EF4-FFF2-40B4-BE49-F238E27FC236}">
                <a16:creationId xmlns:a16="http://schemas.microsoft.com/office/drawing/2014/main" id="{23802412-F2CD-F28E-97C0-84ED8AA9281D}"/>
              </a:ext>
            </a:extLst>
          </p:cNvPr>
          <p:cNvSpPr>
            <a:spLocks noChangeArrowheads="1"/>
          </p:cNvSpPr>
          <p:nvPr/>
        </p:nvSpPr>
        <p:spPr bwMode="auto">
          <a:xfrm flipH="1">
            <a:off x="3449638" y="7560732"/>
            <a:ext cx="964977" cy="1403921"/>
          </a:xfrm>
          <a:prstGeom prst="rect">
            <a:avLst/>
          </a:prstGeom>
          <a:noFill/>
          <a:ln w="9525">
            <a:noFill/>
            <a:miter lim="800000"/>
            <a:headEnd/>
            <a:tailEnd/>
          </a:ln>
          <a:effectLst/>
        </p:spPr>
        <p:txBody>
          <a:bodyPr lIns="21657" tIns="21657" rIns="21657" bIns="21657" anchor="t"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defTabSz="360945">
              <a:spcBef>
                <a:spcPts val="0"/>
              </a:spcBef>
              <a:buFontTx/>
              <a:buNone/>
            </a:pPr>
            <a:r>
              <a:rPr lang="en-US" altLang="en-US" sz="1000" b="1" dirty="0">
                <a:solidFill>
                  <a:prstClr val="black"/>
                </a:solidFill>
                <a:latin typeface="Calibri" panose="020F0502020204030204"/>
                <a:cs typeface="Times New Roman" panose="02020603050405020304" pitchFamily="18" charset="0"/>
              </a:rPr>
              <a:t>Inputs</a:t>
            </a:r>
          </a:p>
          <a:p>
            <a:pPr marL="46372" indent="-46372" defTabSz="360945">
              <a:spcBef>
                <a:spcPts val="0"/>
              </a:spcBef>
              <a:buFont typeface="Wingdings" panose="05000000000000000000" pitchFamily="2" charset="2"/>
              <a:buChar char="§"/>
            </a:pPr>
            <a:r>
              <a:rPr lang="en-US" altLang="en-US" sz="1000" dirty="0">
                <a:solidFill>
                  <a:prstClr val="black"/>
                </a:solidFill>
                <a:latin typeface="Calibri" panose="020F0502020204030204"/>
                <a:cs typeface="Times New Roman" panose="02020603050405020304" pitchFamily="18" charset="0"/>
              </a:rPr>
              <a:t>Gather feedback</a:t>
            </a:r>
          </a:p>
          <a:p>
            <a:pPr marL="46372" indent="-46372" defTabSz="360945">
              <a:spcBef>
                <a:spcPts val="0"/>
              </a:spcBef>
              <a:buFont typeface="Wingdings" panose="05000000000000000000" pitchFamily="2" charset="2"/>
              <a:buChar char="§"/>
            </a:pPr>
            <a:r>
              <a:rPr lang="en-US" altLang="en-US" sz="1000" dirty="0">
                <a:solidFill>
                  <a:prstClr val="black"/>
                </a:solidFill>
                <a:latin typeface="Calibri" panose="020F0502020204030204"/>
                <a:cs typeface="Times New Roman" panose="02020603050405020304" pitchFamily="18" charset="0"/>
              </a:rPr>
              <a:t>Identify trends</a:t>
            </a:r>
          </a:p>
          <a:p>
            <a:pPr marL="46372" indent="-46372" defTabSz="360945">
              <a:spcBef>
                <a:spcPts val="0"/>
              </a:spcBef>
              <a:buFont typeface="Wingdings" panose="05000000000000000000" pitchFamily="2" charset="2"/>
              <a:buChar char="§"/>
            </a:pPr>
            <a:r>
              <a:rPr lang="en-US" altLang="en-US" sz="1000" dirty="0">
                <a:solidFill>
                  <a:prstClr val="black"/>
                </a:solidFill>
                <a:latin typeface="Calibri" panose="020F0502020204030204"/>
                <a:cs typeface="Times New Roman" panose="02020603050405020304" pitchFamily="18" charset="0"/>
              </a:rPr>
              <a:t>Innovations</a:t>
            </a:r>
          </a:p>
          <a:p>
            <a:pPr marL="46372" indent="-46372" defTabSz="360945">
              <a:spcBef>
                <a:spcPts val="0"/>
              </a:spcBef>
              <a:buFont typeface="Wingdings" panose="05000000000000000000" pitchFamily="2" charset="2"/>
              <a:buChar char="§"/>
            </a:pPr>
            <a:r>
              <a:rPr lang="en-US" altLang="en-US" sz="1000" dirty="0">
                <a:solidFill>
                  <a:prstClr val="black"/>
                </a:solidFill>
                <a:latin typeface="Calibri" panose="020F0502020204030204"/>
                <a:cs typeface="Times New Roman" panose="02020603050405020304" pitchFamily="18" charset="0"/>
              </a:rPr>
              <a:t>Collect metrics</a:t>
            </a:r>
          </a:p>
          <a:p>
            <a:pPr marL="46372" indent="-46372" defTabSz="360945">
              <a:spcBef>
                <a:spcPts val="0"/>
              </a:spcBef>
              <a:buFont typeface="Wingdings" panose="05000000000000000000" pitchFamily="2" charset="2"/>
              <a:buChar char="§"/>
            </a:pPr>
            <a:r>
              <a:rPr lang="en-US" altLang="en-US" sz="1000" dirty="0">
                <a:solidFill>
                  <a:prstClr val="black"/>
                </a:solidFill>
                <a:latin typeface="Calibri" panose="020F0502020204030204"/>
                <a:cs typeface="Times New Roman" panose="02020603050405020304" pitchFamily="18" charset="0"/>
              </a:rPr>
              <a:t>Create efficiencies</a:t>
            </a:r>
          </a:p>
          <a:p>
            <a:pPr marL="46372" indent="-46372" defTabSz="360945">
              <a:spcBef>
                <a:spcPts val="0"/>
              </a:spcBef>
              <a:buFont typeface="Wingdings" panose="05000000000000000000" pitchFamily="2" charset="2"/>
              <a:buChar char="§"/>
            </a:pPr>
            <a:endParaRPr lang="en-US" altLang="en-US" sz="1000" dirty="0">
              <a:solidFill>
                <a:prstClr val="black"/>
              </a:solidFill>
              <a:latin typeface="Calibri" panose="020F0502020204030204"/>
              <a:cs typeface="Times New Roman" panose="02020603050405020304" pitchFamily="18" charset="0"/>
            </a:endParaRPr>
          </a:p>
        </p:txBody>
      </p:sp>
      <p:sp>
        <p:nvSpPr>
          <p:cNvPr id="147" name="Rectangle 536">
            <a:extLst>
              <a:ext uri="{FF2B5EF4-FFF2-40B4-BE49-F238E27FC236}">
                <a16:creationId xmlns:a16="http://schemas.microsoft.com/office/drawing/2014/main" id="{233647D1-D1EA-AD81-F9EB-1693ACC1D946}"/>
              </a:ext>
            </a:extLst>
          </p:cNvPr>
          <p:cNvSpPr>
            <a:spLocks noChangeArrowheads="1"/>
          </p:cNvSpPr>
          <p:nvPr/>
        </p:nvSpPr>
        <p:spPr bwMode="auto">
          <a:xfrm>
            <a:off x="2387120" y="7370021"/>
            <a:ext cx="949856" cy="1635646"/>
          </a:xfrm>
          <a:prstGeom prst="roundRect">
            <a:avLst>
              <a:gd name="adj" fmla="val 7617"/>
            </a:avLst>
          </a:prstGeom>
          <a:solidFill>
            <a:schemeClr val="accent6">
              <a:lumMod val="60000"/>
              <a:lumOff val="40000"/>
            </a:schemeClr>
          </a:solidFill>
          <a:ln w="9525">
            <a:noFill/>
            <a:miter lim="800000"/>
            <a:headEnd/>
            <a:tailEnd/>
          </a:ln>
          <a:effectLst/>
        </p:spPr>
        <p:txBody>
          <a:bodyPr lIns="14438" rIns="14438"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marL="0" marR="0" lvl="0" indent="0" algn="ctr" defTabSz="804607"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dirty="0">
                <a:ln>
                  <a:noFill/>
                </a:ln>
                <a:solidFill>
                  <a:prstClr val="black"/>
                </a:solidFill>
                <a:effectLst/>
                <a:uLnTx/>
                <a:uFillTx/>
                <a:latin typeface="Calibri" panose="020F0502020204030204"/>
                <a:cs typeface="Times New Roman" panose="02020603050405020304" pitchFamily="18" charset="0"/>
              </a:rPr>
              <a:t>XXX Software Survey </a:t>
            </a:r>
            <a:r>
              <a:rPr kumimoji="0" lang="en-US" altLang="en-US" sz="1000" b="0" i="0" u="none" strike="noStrike" kern="0" cap="none" spc="0" normalizeH="0" baseline="0" noProof="0" dirty="0">
                <a:ln>
                  <a:noFill/>
                </a:ln>
                <a:solidFill>
                  <a:prstClr val="black"/>
                </a:solidFill>
                <a:effectLst/>
                <a:uLnTx/>
                <a:uFillTx/>
                <a:latin typeface="Calibri" panose="020F0502020204030204"/>
                <a:cs typeface="Times New Roman" panose="02020603050405020304" pitchFamily="18" charset="0"/>
              </a:rPr>
              <a:t>generates Customer Satisfaction Survey to users with customized questions by Help Desk Lead </a:t>
            </a:r>
          </a:p>
        </p:txBody>
      </p:sp>
      <p:sp>
        <p:nvSpPr>
          <p:cNvPr id="114" name="Rectangle 70">
            <a:extLst>
              <a:ext uri="{FF2B5EF4-FFF2-40B4-BE49-F238E27FC236}">
                <a16:creationId xmlns:a16="http://schemas.microsoft.com/office/drawing/2014/main" id="{E5841B60-A6FB-6E83-0F84-FCC46C7E64BD}"/>
              </a:ext>
            </a:extLst>
          </p:cNvPr>
          <p:cNvSpPr>
            <a:spLocks noChangeArrowheads="1"/>
          </p:cNvSpPr>
          <p:nvPr/>
        </p:nvSpPr>
        <p:spPr bwMode="auto">
          <a:xfrm>
            <a:off x="3455516" y="7400847"/>
            <a:ext cx="2850434" cy="206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defTabSz="360945"/>
            <a:r>
              <a:rPr lang="en-US" altLang="en-US" sz="1000" b="1" dirty="0">
                <a:solidFill>
                  <a:prstClr val="black"/>
                </a:solidFill>
                <a:cs typeface="Times New Roman" panose="02020603050405020304" pitchFamily="18" charset="0"/>
              </a:rPr>
              <a:t>Continuous Process Improvement</a:t>
            </a:r>
          </a:p>
        </p:txBody>
      </p:sp>
      <p:sp>
        <p:nvSpPr>
          <p:cNvPr id="146" name="Line 487">
            <a:extLst>
              <a:ext uri="{FF2B5EF4-FFF2-40B4-BE49-F238E27FC236}">
                <a16:creationId xmlns:a16="http://schemas.microsoft.com/office/drawing/2014/main" id="{8B656738-310D-5A75-7EAD-18069497A505}"/>
              </a:ext>
            </a:extLst>
          </p:cNvPr>
          <p:cNvSpPr>
            <a:spLocks noChangeShapeType="1"/>
          </p:cNvSpPr>
          <p:nvPr/>
        </p:nvSpPr>
        <p:spPr bwMode="auto">
          <a:xfrm rot="16200000">
            <a:off x="3304284" y="7553088"/>
            <a:ext cx="0" cy="274181"/>
          </a:xfrm>
          <a:prstGeom prst="line">
            <a:avLst/>
          </a:prstGeom>
          <a:noFill/>
          <a:ln w="9525">
            <a:solidFill>
              <a:sysClr val="windowText" lastClr="000000"/>
            </a:solidFill>
            <a:round/>
            <a:headEnd/>
            <a:tailEnd type="arrow" w="sm" len="sm"/>
          </a:ln>
          <a:effectLst/>
          <a:extLst>
            <a:ext uri="{909E8E84-426E-40DD-AFC4-6F175D3DCCD1}">
              <a14:hiddenFill xmlns:a14="http://schemas.microsoft.com/office/drawing/2010/main">
                <a:noFill/>
              </a14:hiddenFill>
            </a:ext>
          </a:extLst>
        </p:spPr>
        <p:txBody>
          <a:bodyPr/>
          <a:lstStyle/>
          <a:p>
            <a:pPr marL="0" marR="0" lvl="0" indent="0" defTabSz="360945"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cs typeface="Times New Roman" panose="02020603050405020304" pitchFamily="18" charset="0"/>
            </a:endParaRPr>
          </a:p>
        </p:txBody>
      </p:sp>
      <p:sp>
        <p:nvSpPr>
          <p:cNvPr id="7" name="TextBox 6">
            <a:extLst>
              <a:ext uri="{FF2B5EF4-FFF2-40B4-BE49-F238E27FC236}">
                <a16:creationId xmlns:a16="http://schemas.microsoft.com/office/drawing/2014/main" id="{C4EE2231-44A2-D0C9-848D-997204FB0FD3}"/>
              </a:ext>
            </a:extLst>
          </p:cNvPr>
          <p:cNvSpPr txBox="1"/>
          <p:nvPr/>
        </p:nvSpPr>
        <p:spPr>
          <a:xfrm>
            <a:off x="476715" y="374019"/>
            <a:ext cx="6750052" cy="890764"/>
          </a:xfrm>
          <a:prstGeom prst="rect">
            <a:avLst/>
          </a:prstGeom>
          <a:noFill/>
        </p:spPr>
        <p:txBody>
          <a:bodyPr wrap="square" rtlCol="0">
            <a:noAutofit/>
          </a:bodyPr>
          <a:lstStyle/>
          <a:p>
            <a:r>
              <a:rPr lang="en-US" sz="1600" dirty="0"/>
              <a:t>Technical Approach</a:t>
            </a:r>
          </a:p>
          <a:p>
            <a:r>
              <a:rPr lang="en-US" sz="1400" b="1" dirty="0"/>
              <a:t>How a Unique Technical Approach can lead the BD Team to Victory</a:t>
            </a:r>
          </a:p>
        </p:txBody>
      </p:sp>
      <p:sp>
        <p:nvSpPr>
          <p:cNvPr id="2" name="Date Placeholder 1">
            <a:extLst>
              <a:ext uri="{FF2B5EF4-FFF2-40B4-BE49-F238E27FC236}">
                <a16:creationId xmlns:a16="http://schemas.microsoft.com/office/drawing/2014/main" id="{978E464B-A535-D8E1-5AC1-BC97075818F9}"/>
              </a:ext>
            </a:extLst>
          </p:cNvPr>
          <p:cNvSpPr>
            <a:spLocks noGrp="1"/>
          </p:cNvSpPr>
          <p:nvPr>
            <p:ph type="dt" sz="half" idx="10"/>
          </p:nvPr>
        </p:nvSpPr>
        <p:spPr>
          <a:xfrm>
            <a:off x="534353" y="9322649"/>
            <a:ext cx="1748790" cy="535517"/>
          </a:xfrm>
        </p:spPr>
        <p:txBody>
          <a:bodyPr/>
          <a:lstStyle/>
          <a:p>
            <a:pPr algn="ctr">
              <a:tabLst>
                <a:tab pos="3200400" algn="ctr"/>
                <a:tab pos="5886450" algn="r"/>
              </a:tabLst>
            </a:pPr>
            <a:r>
              <a:rPr lang="en-US" dirty="0">
                <a:latin typeface="Soleil Lt" panose="00000400000000000000" pitchFamily="50" charset="0"/>
                <a:ea typeface="Times New Roman" panose="02020603050405020304" pitchFamily="18" charset="0"/>
                <a:cs typeface="Times New Roman" panose="02020603050405020304" pitchFamily="18" charset="0"/>
              </a:rPr>
              <a:t>Copyright © 2021-2023  Donna T. Hamby</a:t>
            </a:r>
            <a:endParaRPr lang="en-US"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9229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168D6A5-9F99-39A9-72E0-DD655369F019}"/>
              </a:ext>
            </a:extLst>
          </p:cNvPr>
          <p:cNvSpPr>
            <a:spLocks noGrp="1"/>
          </p:cNvSpPr>
          <p:nvPr>
            <p:ph type="dt" sz="half" idx="10"/>
          </p:nvPr>
        </p:nvSpPr>
        <p:spPr>
          <a:xfrm>
            <a:off x="534353" y="9322649"/>
            <a:ext cx="1748790" cy="535517"/>
          </a:xfrm>
        </p:spPr>
        <p:txBody>
          <a:bodyPr/>
          <a:lstStyle/>
          <a:p>
            <a:pPr algn="ctr">
              <a:tabLst>
                <a:tab pos="3200400" algn="ctr"/>
                <a:tab pos="5886450" algn="r"/>
              </a:tabLst>
            </a:pPr>
            <a:r>
              <a:rPr lang="en-US" dirty="0">
                <a:latin typeface="Soleil Lt" panose="00000400000000000000" pitchFamily="50" charset="0"/>
                <a:ea typeface="Times New Roman" panose="02020603050405020304" pitchFamily="18" charset="0"/>
                <a:cs typeface="Times New Roman" panose="02020603050405020304" pitchFamily="18" charset="0"/>
              </a:rPr>
              <a:t>Copyright © 2021-2023  Donna T. Hamby</a:t>
            </a:r>
            <a:endParaRPr lang="en-US" dirty="0">
              <a:ea typeface="Times New Roman" panose="02020603050405020304" pitchFamily="18" charset="0"/>
              <a:cs typeface="Times New Roman" panose="02020603050405020304" pitchFamily="18" charset="0"/>
            </a:endParaRPr>
          </a:p>
        </p:txBody>
      </p:sp>
      <p:sp>
        <p:nvSpPr>
          <p:cNvPr id="4" name="Rectangle 2">
            <a:extLst>
              <a:ext uri="{FF2B5EF4-FFF2-40B4-BE49-F238E27FC236}">
                <a16:creationId xmlns:a16="http://schemas.microsoft.com/office/drawing/2014/main" id="{0E1060FB-ABDC-06A7-33B7-C29AC865C287}"/>
              </a:ext>
            </a:extLst>
          </p:cNvPr>
          <p:cNvSpPr>
            <a:spLocks noChangeArrowheads="1"/>
          </p:cNvSpPr>
          <p:nvPr/>
        </p:nvSpPr>
        <p:spPr bwMode="auto">
          <a:xfrm>
            <a:off x="501073" y="2017059"/>
            <a:ext cx="6908256" cy="7305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Playing to Win: Strategies to Scoring Higher and Winning Federal Government Contracts</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Customizable Graphics Templates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b="1" dirty="0">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Copyright © 2022-2023 by Donna T. Hamby</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Used by Permission OneTeam</a:t>
            </a:r>
            <a:r>
              <a:rPr kumimoji="0" lang="en-US" altLang="en-US" sz="1400" b="0" i="0" u="none" strike="noStrike" cap="none" normalizeH="0" baseline="3000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and the Trident</a:t>
            </a:r>
            <a:r>
              <a:rPr kumimoji="0" lang="en-US" altLang="en-US" sz="1400" b="0" i="0" u="none" strike="noStrike" cap="none" normalizeH="0" baseline="3000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Group, Inc.</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Terms of Use</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Reuse, with or without modification, is permitted provided that the following conditions are met: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No Commercial Use or Re-Sale. </a:t>
            </a:r>
            <a:r>
              <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You agree that the data in this file is only for the personal or business use of individuals authorized to access this file. You agree not to make any commercial use or to resell, lease, rent, or distribute any or all parts of this file to others without authorization.</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All copyright notices and terms of use must remain in file or any derivative works.</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To request permission or for additional information, please email:</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2"/>
              </a:rPr>
              <a:t>info@oneteam.net</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Written by Donna T. Hamby, CP.APMP</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Product Manager, OneTeam</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www.oneteam.net</a:t>
            </a:r>
            <a:endPar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Published by OneTeam® 2023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72135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D2C82-4132-E929-C8E1-05EE4B44D99A}"/>
              </a:ext>
            </a:extLst>
          </p:cNvPr>
          <p:cNvSpPr>
            <a:spLocks noGrp="1"/>
          </p:cNvSpPr>
          <p:nvPr>
            <p:ph type="title"/>
          </p:nvPr>
        </p:nvSpPr>
        <p:spPr>
          <a:xfrm>
            <a:off x="534353" y="535518"/>
            <a:ext cx="6703695" cy="7673985"/>
          </a:xfrm>
        </p:spPr>
        <p:txBody>
          <a:bodyPr>
            <a:normAutofit/>
          </a:bodyPr>
          <a:lstStyle/>
          <a:p>
            <a:r>
              <a:rPr lang="en-US" sz="2000" b="1" dirty="0"/>
              <a:t>How to Use the Graphics Download</a:t>
            </a:r>
            <a:br>
              <a:rPr lang="en-US" sz="2000" b="1" dirty="0"/>
            </a:br>
            <a:endParaRPr lang="en-US" sz="1300" b="1" dirty="0"/>
          </a:p>
          <a:p>
            <a:r>
              <a:rPr lang="en-US" sz="1600" dirty="0">
                <a:ea typeface="+mj-lt"/>
                <a:cs typeface="+mj-lt"/>
              </a:rPr>
              <a:t>A download accompanies these posts to help you implement these topics successfully into your proposal content. The download includes a PowerPoint file and a Word file, which contain editable graphics that can use in your proposals. </a:t>
            </a:r>
          </a:p>
          <a:p>
            <a:endParaRPr lang="en-US" sz="1600" dirty="0">
              <a:ea typeface="+mj-lt"/>
              <a:cs typeface="+mj-lt"/>
            </a:endParaRPr>
          </a:p>
          <a:p>
            <a:r>
              <a:rPr lang="en-US" sz="1600" dirty="0">
                <a:ea typeface="+mj-lt"/>
                <a:cs typeface="+mj-lt"/>
              </a:rPr>
              <a:t>Graphics work great to convey ideas to evaluators, and can help you deliver a lot of data in a format that is easy to review and understand.</a:t>
            </a:r>
          </a:p>
          <a:p>
            <a:endParaRPr lang="en-US" sz="1600" dirty="0">
              <a:ea typeface="+mj-lt"/>
              <a:cs typeface="+mj-lt"/>
            </a:endParaRPr>
          </a:p>
          <a:p>
            <a:r>
              <a:rPr lang="en-US" sz="1600" dirty="0">
                <a:ea typeface="+mj-lt"/>
                <a:cs typeface="+mj-lt"/>
              </a:rPr>
              <a:t>You may change the colors of the graphics to align with your company or team branding, ensure the font type and size are compliant with your RFP requirements, and update the content in accordance with your RFP. Next, you can make </a:t>
            </a:r>
            <a:r>
              <a:rPr lang="en-US" sz="1600" dirty="0" err="1">
                <a:ea typeface="+mj-lt"/>
                <a:cs typeface="+mj-lt"/>
              </a:rPr>
              <a:t>png</a:t>
            </a:r>
            <a:r>
              <a:rPr lang="en-US" sz="1600" dirty="0">
                <a:ea typeface="+mj-lt"/>
                <a:cs typeface="+mj-lt"/>
              </a:rPr>
              <a:t> or jpg files of the PowerPoint graphics and insert into your proposal documents.</a:t>
            </a:r>
          </a:p>
          <a:p>
            <a:endParaRPr lang="en-US" sz="1600" dirty="0">
              <a:ea typeface="+mj-lt"/>
              <a:cs typeface="+mj-lt"/>
            </a:endParaRPr>
          </a:p>
          <a:p>
            <a:r>
              <a:rPr lang="en-US" sz="1600" dirty="0">
                <a:ea typeface="+mj-lt"/>
                <a:cs typeface="+mj-lt"/>
              </a:rPr>
              <a:t>Word tables can be copied and pasted directly into your proposal documents. The files also provide some helpful tips for using the graphics, such as how to introduce the graphic to ensure you demonstrate the relevance of the graphic to the requirement. Some graphics include ALL CAPS placeholders to be replaced with the appropriate term. Some terms included: </a:t>
            </a:r>
          </a:p>
          <a:p>
            <a:endParaRPr lang="en-US" sz="1600" dirty="0">
              <a:ea typeface="+mj-lt"/>
              <a:cs typeface="+mj-lt"/>
            </a:endParaRPr>
          </a:p>
          <a:p>
            <a:pPr marL="285750" indent="-285750">
              <a:buFont typeface="Wingdings"/>
              <a:buChar char="▪"/>
            </a:pPr>
            <a:r>
              <a:rPr lang="en-US" sz="1600" dirty="0">
                <a:ea typeface="+mj-lt"/>
                <a:cs typeface="+mj-lt"/>
              </a:rPr>
              <a:t>COMPANY NAME</a:t>
            </a:r>
          </a:p>
          <a:p>
            <a:pPr marL="285750" indent="-285750">
              <a:buFont typeface="Wingdings"/>
              <a:buChar char="▪"/>
            </a:pPr>
            <a:r>
              <a:rPr lang="en-US" sz="1600" dirty="0">
                <a:ea typeface="+mj-lt"/>
                <a:cs typeface="+mj-lt"/>
              </a:rPr>
              <a:t>CUSTOMER NAME</a:t>
            </a:r>
          </a:p>
          <a:p>
            <a:pPr marL="285750" indent="-285750">
              <a:buFont typeface="Wingdings"/>
              <a:buChar char="▪"/>
            </a:pPr>
            <a:r>
              <a:rPr lang="en-US" sz="1600" dirty="0">
                <a:ea typeface="+mj-lt"/>
                <a:cs typeface="+mj-lt"/>
              </a:rPr>
              <a:t>CONTRACT ACRONYM</a:t>
            </a:r>
          </a:p>
          <a:p>
            <a:pPr marL="285750" indent="-285750">
              <a:buFont typeface="Wingdings"/>
              <a:buChar char="▪"/>
            </a:pPr>
            <a:r>
              <a:rPr lang="en-US" sz="1600" dirty="0">
                <a:ea typeface="+mj-lt"/>
                <a:cs typeface="+mj-lt"/>
              </a:rPr>
              <a:t>PROGRAM MANAGER NAME</a:t>
            </a:r>
          </a:p>
          <a:p>
            <a:endParaRPr lang="en-US" sz="1600" dirty="0">
              <a:ea typeface="+mj-lt"/>
              <a:cs typeface="+mj-lt"/>
            </a:endParaRPr>
          </a:p>
          <a:p>
            <a:r>
              <a:rPr lang="en-US" sz="1600" dirty="0">
                <a:ea typeface="+mj-lt"/>
                <a:cs typeface="+mj-lt"/>
              </a:rPr>
              <a:t>Also, many graphics include XX or XXX, which are placeholders for you to name items, such as the XX Safety Program or the name of software used for the process. A few graphics show you more than one variation, to illustrate the difference between simple flat graphics and shaded, beveled shapes 3D graphics. All shapes can be changed using the shape formatting options in PowerPoint – shadow, bevel, shape outline, and shape fill.</a:t>
            </a:r>
          </a:p>
          <a:p>
            <a:pPr>
              <a:lnSpc>
                <a:spcPct val="100000"/>
              </a:lnSpc>
              <a:spcAft>
                <a:spcPts val="1200"/>
              </a:spcAft>
            </a:pPr>
            <a:endParaRPr lang="en-US" sz="1300" b="1" dirty="0"/>
          </a:p>
        </p:txBody>
      </p:sp>
      <p:sp>
        <p:nvSpPr>
          <p:cNvPr id="3" name="Date Placeholder 2">
            <a:extLst>
              <a:ext uri="{FF2B5EF4-FFF2-40B4-BE49-F238E27FC236}">
                <a16:creationId xmlns:a16="http://schemas.microsoft.com/office/drawing/2014/main" id="{A168D6A5-9F99-39A9-72E0-DD655369F019}"/>
              </a:ext>
            </a:extLst>
          </p:cNvPr>
          <p:cNvSpPr>
            <a:spLocks noGrp="1"/>
          </p:cNvSpPr>
          <p:nvPr>
            <p:ph type="dt" sz="half" idx="10"/>
          </p:nvPr>
        </p:nvSpPr>
        <p:spPr>
          <a:xfrm>
            <a:off x="-3862835" y="10058400"/>
            <a:ext cx="1748790" cy="535517"/>
          </a:xfrm>
        </p:spPr>
        <p:txBody>
          <a:bodyPr/>
          <a:lstStyle/>
          <a:p>
            <a:pPr algn="ctr">
              <a:tabLst>
                <a:tab pos="3200400" algn="ctr"/>
                <a:tab pos="5886450" algn="r"/>
              </a:tabLst>
            </a:pPr>
            <a:r>
              <a:rPr lang="en-US" dirty="0">
                <a:latin typeface="Soleil Lt" panose="00000400000000000000" pitchFamily="50" charset="0"/>
                <a:ea typeface="Times New Roman" panose="02020603050405020304" pitchFamily="18" charset="0"/>
                <a:cs typeface="Times New Roman" panose="02020603050405020304" pitchFamily="18" charset="0"/>
              </a:rPr>
              <a:t>Copyright © 2021-2023  Donna T. Hamby</a:t>
            </a:r>
            <a:endParaRPr lang="en-US" dirty="0">
              <a:ea typeface="Times New Roman" panose="02020603050405020304" pitchFamily="18" charset="0"/>
              <a:cs typeface="Times New Roman" panose="02020603050405020304" pitchFamily="18" charset="0"/>
            </a:endParaRPr>
          </a:p>
        </p:txBody>
      </p:sp>
      <p:sp>
        <p:nvSpPr>
          <p:cNvPr id="4" name="Date Placeholder 2">
            <a:extLst>
              <a:ext uri="{FF2B5EF4-FFF2-40B4-BE49-F238E27FC236}">
                <a16:creationId xmlns:a16="http://schemas.microsoft.com/office/drawing/2014/main" id="{6D4F8249-E828-8E04-CCD2-4FECC20D2762}"/>
              </a:ext>
            </a:extLst>
          </p:cNvPr>
          <p:cNvSpPr txBox="1">
            <a:spLocks/>
          </p:cNvSpPr>
          <p:nvPr/>
        </p:nvSpPr>
        <p:spPr>
          <a:xfrm>
            <a:off x="534353" y="9322649"/>
            <a:ext cx="1748790" cy="535517"/>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tabLst>
                <a:tab pos="3200400" algn="ctr"/>
                <a:tab pos="5886450" algn="r"/>
              </a:tabLst>
            </a:pPr>
            <a:r>
              <a:rPr lang="en-US" dirty="0">
                <a:latin typeface="Soleil Lt" panose="00000400000000000000" pitchFamily="50" charset="0"/>
                <a:ea typeface="Times New Roman" panose="02020603050405020304" pitchFamily="18" charset="0"/>
                <a:cs typeface="Times New Roman" panose="02020603050405020304" pitchFamily="18" charset="0"/>
              </a:rPr>
              <a:t>Copyright © 2021-2023  Donna T. Hamby</a:t>
            </a:r>
            <a:endParaRPr lang="en-US"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5494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0A9DBBC-A362-D54D-DCB7-EFB3AB75D811}"/>
              </a:ext>
            </a:extLst>
          </p:cNvPr>
          <p:cNvSpPr/>
          <p:nvPr/>
        </p:nvSpPr>
        <p:spPr>
          <a:xfrm>
            <a:off x="380844" y="4871133"/>
            <a:ext cx="5876464" cy="316133"/>
          </a:xfrm>
          <a:prstGeom prst="roundRect">
            <a:avLst>
              <a:gd name="adj" fmla="val 9180"/>
            </a:avLst>
          </a:prstGeom>
          <a:solidFill>
            <a:srgbClr val="BBC4D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63"/>
            <a:endParaRPr lang="en-US" sz="1000" dirty="0">
              <a:solidFill>
                <a:prstClr val="black"/>
              </a:solidFill>
              <a:latin typeface="Calibri" panose="020F0502020204030204"/>
              <a:cs typeface="Times New Roman" panose="02020603050405020304" pitchFamily="18" charset="0"/>
            </a:endParaRPr>
          </a:p>
        </p:txBody>
      </p:sp>
      <p:sp>
        <p:nvSpPr>
          <p:cNvPr id="5" name="Rectangle: Rounded Corners 4">
            <a:extLst>
              <a:ext uri="{FF2B5EF4-FFF2-40B4-BE49-F238E27FC236}">
                <a16:creationId xmlns:a16="http://schemas.microsoft.com/office/drawing/2014/main" id="{2E7CB81A-6736-29FF-80F2-30D67752218A}"/>
              </a:ext>
            </a:extLst>
          </p:cNvPr>
          <p:cNvSpPr/>
          <p:nvPr/>
        </p:nvSpPr>
        <p:spPr>
          <a:xfrm>
            <a:off x="1840124" y="2610499"/>
            <a:ext cx="2957911" cy="1255473"/>
          </a:xfrm>
          <a:prstGeom prst="roundRect">
            <a:avLst>
              <a:gd name="adj" fmla="val 5402"/>
            </a:avLst>
          </a:prstGeom>
          <a:solidFill>
            <a:srgbClr val="BBC4D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r>
              <a:rPr lang="en-US" sz="1000" b="1" dirty="0">
                <a:solidFill>
                  <a:prstClr val="black"/>
                </a:solidFill>
                <a:latin typeface="Calibri" panose="020F0502020204030204"/>
                <a:cs typeface="Times New Roman" panose="02020603050405020304" pitchFamily="18" charset="0"/>
              </a:rPr>
              <a:t> </a:t>
            </a:r>
          </a:p>
        </p:txBody>
      </p:sp>
      <p:sp>
        <p:nvSpPr>
          <p:cNvPr id="6" name="Rectangle 5">
            <a:extLst>
              <a:ext uri="{FF2B5EF4-FFF2-40B4-BE49-F238E27FC236}">
                <a16:creationId xmlns:a16="http://schemas.microsoft.com/office/drawing/2014/main" id="{7D9014A2-811C-661E-491E-9C7F0D29AAA4}"/>
              </a:ext>
            </a:extLst>
          </p:cNvPr>
          <p:cNvSpPr/>
          <p:nvPr/>
        </p:nvSpPr>
        <p:spPr>
          <a:xfrm>
            <a:off x="1840121" y="2605703"/>
            <a:ext cx="2957910" cy="18369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r>
              <a:rPr lang="en-US" sz="1000" b="1" dirty="0">
                <a:solidFill>
                  <a:prstClr val="black"/>
                </a:solidFill>
                <a:latin typeface="Calibri" panose="020F0502020204030204"/>
                <a:cs typeface="Times New Roman" panose="02020603050405020304" pitchFamily="18" charset="0"/>
              </a:rPr>
              <a:t>ABC Program Management Office</a:t>
            </a:r>
          </a:p>
        </p:txBody>
      </p:sp>
      <p:sp>
        <p:nvSpPr>
          <p:cNvPr id="7" name="Rectangle: Rounded Corners 6">
            <a:extLst>
              <a:ext uri="{FF2B5EF4-FFF2-40B4-BE49-F238E27FC236}">
                <a16:creationId xmlns:a16="http://schemas.microsoft.com/office/drawing/2014/main" id="{718B8AA4-5D16-4DC2-9228-03F7E3987FE6}"/>
              </a:ext>
            </a:extLst>
          </p:cNvPr>
          <p:cNvSpPr/>
          <p:nvPr/>
        </p:nvSpPr>
        <p:spPr>
          <a:xfrm>
            <a:off x="2777375" y="1894073"/>
            <a:ext cx="1083402" cy="459722"/>
          </a:xfrm>
          <a:prstGeom prst="roundRect">
            <a:avLst/>
          </a:prstGeom>
          <a:solidFill>
            <a:srgbClr val="7989A7"/>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r>
              <a:rPr lang="en-US" sz="1000" b="1" dirty="0">
                <a:solidFill>
                  <a:prstClr val="black"/>
                </a:solidFill>
                <a:latin typeface="Calibri" panose="020F0502020204030204"/>
                <a:cs typeface="Times New Roman" panose="02020603050405020304" pitchFamily="18" charset="0"/>
              </a:rPr>
              <a:t>XYZ  President NAME</a:t>
            </a:r>
          </a:p>
        </p:txBody>
      </p:sp>
      <p:sp>
        <p:nvSpPr>
          <p:cNvPr id="8" name="Rectangle: Rounded Corners 7">
            <a:extLst>
              <a:ext uri="{FF2B5EF4-FFF2-40B4-BE49-F238E27FC236}">
                <a16:creationId xmlns:a16="http://schemas.microsoft.com/office/drawing/2014/main" id="{D2B1D303-E615-6A9F-DAA7-A0259A63193C}"/>
              </a:ext>
            </a:extLst>
          </p:cNvPr>
          <p:cNvSpPr/>
          <p:nvPr/>
        </p:nvSpPr>
        <p:spPr>
          <a:xfrm>
            <a:off x="2598579" y="2804530"/>
            <a:ext cx="1441001" cy="449769"/>
          </a:xfrm>
          <a:prstGeom prst="roundRect">
            <a:avLst/>
          </a:prstGeom>
          <a:solidFill>
            <a:srgbClr val="4E5D78"/>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r>
              <a:rPr lang="en-US" sz="1000" dirty="0">
                <a:solidFill>
                  <a:prstClr val="white"/>
                </a:solidFill>
                <a:latin typeface="Calibri" panose="020F0502020204030204"/>
                <a:cs typeface="Times New Roman" panose="02020603050405020304" pitchFamily="18" charset="0"/>
              </a:rPr>
              <a:t>ABC Program Manager </a:t>
            </a:r>
            <a:r>
              <a:rPr lang="en-US" sz="1000" b="1" dirty="0">
                <a:solidFill>
                  <a:prstClr val="white"/>
                </a:solidFill>
                <a:latin typeface="Calibri" panose="020F0502020204030204"/>
                <a:cs typeface="Times New Roman" panose="02020603050405020304" pitchFamily="18" charset="0"/>
              </a:rPr>
              <a:t>NAME</a:t>
            </a:r>
          </a:p>
        </p:txBody>
      </p:sp>
      <p:sp>
        <p:nvSpPr>
          <p:cNvPr id="9" name="Rectangle: Rounded Corners 8">
            <a:extLst>
              <a:ext uri="{FF2B5EF4-FFF2-40B4-BE49-F238E27FC236}">
                <a16:creationId xmlns:a16="http://schemas.microsoft.com/office/drawing/2014/main" id="{2C2B6350-72EB-B036-B7E5-A7D72E121D36}"/>
              </a:ext>
            </a:extLst>
          </p:cNvPr>
          <p:cNvSpPr/>
          <p:nvPr/>
        </p:nvSpPr>
        <p:spPr>
          <a:xfrm>
            <a:off x="395478" y="1894073"/>
            <a:ext cx="1005840" cy="910454"/>
          </a:xfrm>
          <a:prstGeom prst="roundRect">
            <a:avLst>
              <a:gd name="adj" fmla="val 13020"/>
            </a:avLst>
          </a:prstGeom>
          <a:solidFill>
            <a:srgbClr val="C4D1A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r>
              <a:rPr lang="en-US" sz="1000" b="1" dirty="0">
                <a:solidFill>
                  <a:prstClr val="black"/>
                </a:solidFill>
                <a:latin typeface="Calibri" panose="020F0502020204030204"/>
                <a:cs typeface="Times New Roman" panose="02020603050405020304" pitchFamily="18" charset="0"/>
              </a:rPr>
              <a:t>KO </a:t>
            </a:r>
          </a:p>
          <a:p>
            <a:pPr algn="ctr" defTabSz="914363"/>
            <a:r>
              <a:rPr lang="en-US" sz="1000" b="1" dirty="0">
                <a:solidFill>
                  <a:prstClr val="black"/>
                </a:solidFill>
                <a:latin typeface="Calibri" panose="020F0502020204030204"/>
                <a:cs typeface="Times New Roman" panose="02020603050405020304" pitchFamily="18" charset="0"/>
              </a:rPr>
              <a:t>AGENCY COR</a:t>
            </a:r>
          </a:p>
          <a:p>
            <a:pPr algn="ctr" defTabSz="914363"/>
            <a:r>
              <a:rPr lang="en-US" sz="1000" b="1" dirty="0">
                <a:solidFill>
                  <a:prstClr val="black"/>
                </a:solidFill>
                <a:latin typeface="Calibri" panose="020F0502020204030204"/>
                <a:cs typeface="Times New Roman" panose="02020603050405020304" pitchFamily="18" charset="0"/>
              </a:rPr>
              <a:t>Stakeholders</a:t>
            </a:r>
          </a:p>
        </p:txBody>
      </p:sp>
      <p:sp>
        <p:nvSpPr>
          <p:cNvPr id="10" name="Rectangle: Rounded Corners 9">
            <a:extLst>
              <a:ext uri="{FF2B5EF4-FFF2-40B4-BE49-F238E27FC236}">
                <a16:creationId xmlns:a16="http://schemas.microsoft.com/office/drawing/2014/main" id="{404F8B6F-E783-311F-84EE-717123E4CBC8}"/>
              </a:ext>
            </a:extLst>
          </p:cNvPr>
          <p:cNvSpPr/>
          <p:nvPr/>
        </p:nvSpPr>
        <p:spPr>
          <a:xfrm>
            <a:off x="384254" y="4179234"/>
            <a:ext cx="1114520" cy="466513"/>
          </a:xfrm>
          <a:prstGeom prst="roundRect">
            <a:avLst/>
          </a:prstGeom>
          <a:solidFill>
            <a:srgbClr val="4E5D78"/>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r>
              <a:rPr lang="en-US" sz="1000" dirty="0">
                <a:solidFill>
                  <a:prstClr val="white"/>
                </a:solidFill>
                <a:latin typeface="Calibri" panose="020F0502020204030204"/>
                <a:cs typeface="Times New Roman" panose="02020603050405020304" pitchFamily="18" charset="0"/>
              </a:rPr>
              <a:t>Test Division Lead</a:t>
            </a:r>
          </a:p>
          <a:p>
            <a:pPr algn="ctr" defTabSz="914363"/>
            <a:r>
              <a:rPr lang="en-US" sz="1000" dirty="0">
                <a:solidFill>
                  <a:prstClr val="white"/>
                </a:solidFill>
                <a:latin typeface="Calibri" panose="020F0502020204030204"/>
                <a:cs typeface="Times New Roman" panose="02020603050405020304" pitchFamily="18" charset="0"/>
              </a:rPr>
              <a:t>NAME</a:t>
            </a:r>
          </a:p>
        </p:txBody>
      </p:sp>
      <p:sp>
        <p:nvSpPr>
          <p:cNvPr id="11" name="Rectangle: Rounded Corners 10">
            <a:extLst>
              <a:ext uri="{FF2B5EF4-FFF2-40B4-BE49-F238E27FC236}">
                <a16:creationId xmlns:a16="http://schemas.microsoft.com/office/drawing/2014/main" id="{3292FB1D-435C-3A9E-AA8C-9ECB856F4FB1}"/>
              </a:ext>
            </a:extLst>
          </p:cNvPr>
          <p:cNvSpPr/>
          <p:nvPr/>
        </p:nvSpPr>
        <p:spPr>
          <a:xfrm>
            <a:off x="2760906" y="4179234"/>
            <a:ext cx="1116340" cy="466513"/>
          </a:xfrm>
          <a:prstGeom prst="roundRect">
            <a:avLst/>
          </a:prstGeom>
          <a:solidFill>
            <a:srgbClr val="4E5D78"/>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r>
              <a:rPr lang="en-US" sz="1000" dirty="0">
                <a:solidFill>
                  <a:prstClr val="white"/>
                </a:solidFill>
                <a:latin typeface="Calibri" panose="020F0502020204030204"/>
                <a:cs typeface="Times New Roman" panose="02020603050405020304" pitchFamily="18" charset="0"/>
              </a:rPr>
              <a:t>Electronic Division Lead </a:t>
            </a:r>
          </a:p>
          <a:p>
            <a:pPr algn="ctr" defTabSz="914363"/>
            <a:r>
              <a:rPr lang="en-US" sz="1000" dirty="0">
                <a:solidFill>
                  <a:prstClr val="white"/>
                </a:solidFill>
                <a:latin typeface="Calibri" panose="020F0502020204030204"/>
                <a:cs typeface="Times New Roman" panose="02020603050405020304" pitchFamily="18" charset="0"/>
              </a:rPr>
              <a:t>NAME</a:t>
            </a:r>
          </a:p>
        </p:txBody>
      </p:sp>
      <p:sp>
        <p:nvSpPr>
          <p:cNvPr id="12" name="Rectangle: Rounded Corners 11">
            <a:extLst>
              <a:ext uri="{FF2B5EF4-FFF2-40B4-BE49-F238E27FC236}">
                <a16:creationId xmlns:a16="http://schemas.microsoft.com/office/drawing/2014/main" id="{04C72A4F-8C15-27C2-9087-3C8FA3F76449}"/>
              </a:ext>
            </a:extLst>
          </p:cNvPr>
          <p:cNvSpPr/>
          <p:nvPr/>
        </p:nvSpPr>
        <p:spPr>
          <a:xfrm>
            <a:off x="3947530" y="4179234"/>
            <a:ext cx="1115330" cy="466513"/>
          </a:xfrm>
          <a:prstGeom prst="roundRect">
            <a:avLst/>
          </a:prstGeom>
          <a:solidFill>
            <a:srgbClr val="4E5D78"/>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r>
              <a:rPr lang="en-US" sz="1000" dirty="0">
                <a:solidFill>
                  <a:prstClr val="white"/>
                </a:solidFill>
                <a:latin typeface="Calibri" panose="020F0502020204030204"/>
                <a:cs typeface="Times New Roman" panose="02020603050405020304" pitchFamily="18" charset="0"/>
              </a:rPr>
              <a:t>Fabrication Division Lead </a:t>
            </a:r>
          </a:p>
          <a:p>
            <a:pPr algn="ctr" defTabSz="914363"/>
            <a:r>
              <a:rPr lang="en-US" sz="1000" dirty="0">
                <a:solidFill>
                  <a:prstClr val="white"/>
                </a:solidFill>
                <a:latin typeface="Calibri" panose="020F0502020204030204"/>
                <a:cs typeface="Times New Roman" panose="02020603050405020304" pitchFamily="18" charset="0"/>
              </a:rPr>
              <a:t>NAME</a:t>
            </a:r>
          </a:p>
        </p:txBody>
      </p:sp>
      <p:sp>
        <p:nvSpPr>
          <p:cNvPr id="13" name="Rectangle: Rounded Corners 12">
            <a:extLst>
              <a:ext uri="{FF2B5EF4-FFF2-40B4-BE49-F238E27FC236}">
                <a16:creationId xmlns:a16="http://schemas.microsoft.com/office/drawing/2014/main" id="{320C17CF-C861-CA36-95DB-CE053798140D}"/>
              </a:ext>
            </a:extLst>
          </p:cNvPr>
          <p:cNvSpPr/>
          <p:nvPr/>
        </p:nvSpPr>
        <p:spPr>
          <a:xfrm>
            <a:off x="5140975" y="4179234"/>
            <a:ext cx="1128865" cy="466513"/>
          </a:xfrm>
          <a:prstGeom prst="roundRect">
            <a:avLst/>
          </a:prstGeom>
          <a:solidFill>
            <a:srgbClr val="4E5D78"/>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r>
              <a:rPr lang="en-US" sz="1000" dirty="0">
                <a:solidFill>
                  <a:prstClr val="white"/>
                </a:solidFill>
                <a:latin typeface="Calibri" panose="020F0502020204030204"/>
                <a:cs typeface="Times New Roman" panose="02020603050405020304" pitchFamily="18" charset="0"/>
              </a:rPr>
              <a:t>IT/IM</a:t>
            </a:r>
          </a:p>
          <a:p>
            <a:pPr algn="ctr" defTabSz="914363"/>
            <a:r>
              <a:rPr lang="en-US" sz="1000" dirty="0">
                <a:solidFill>
                  <a:prstClr val="white"/>
                </a:solidFill>
                <a:latin typeface="Calibri" panose="020F0502020204030204"/>
                <a:cs typeface="Times New Roman" panose="02020603050405020304" pitchFamily="18" charset="0"/>
              </a:rPr>
              <a:t>Division Lead</a:t>
            </a:r>
          </a:p>
          <a:p>
            <a:pPr algn="ctr" defTabSz="914363"/>
            <a:r>
              <a:rPr lang="en-US" sz="1000" dirty="0">
                <a:solidFill>
                  <a:prstClr val="white"/>
                </a:solidFill>
                <a:latin typeface="Calibri" panose="020F0502020204030204"/>
                <a:cs typeface="Times New Roman" panose="02020603050405020304" pitchFamily="18" charset="0"/>
              </a:rPr>
              <a:t>NAME</a:t>
            </a:r>
          </a:p>
        </p:txBody>
      </p:sp>
      <p:cxnSp>
        <p:nvCxnSpPr>
          <p:cNvPr id="14" name="Straight Arrow Connector 13">
            <a:extLst>
              <a:ext uri="{FF2B5EF4-FFF2-40B4-BE49-F238E27FC236}">
                <a16:creationId xmlns:a16="http://schemas.microsoft.com/office/drawing/2014/main" id="{7D962E5B-7F92-E324-23FF-793D10E45824}"/>
              </a:ext>
            </a:extLst>
          </p:cNvPr>
          <p:cNvCxnSpPr>
            <a:cxnSpLocks/>
          </p:cNvCxnSpPr>
          <p:nvPr/>
        </p:nvCxnSpPr>
        <p:spPr>
          <a:xfrm>
            <a:off x="1413314" y="3379428"/>
            <a:ext cx="40233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05A88AB8-A6BE-52E3-197A-4E3B9CE36BEF}"/>
              </a:ext>
            </a:extLst>
          </p:cNvPr>
          <p:cNvSpPr/>
          <p:nvPr/>
        </p:nvSpPr>
        <p:spPr>
          <a:xfrm>
            <a:off x="1576886" y="4179234"/>
            <a:ext cx="1098080" cy="466513"/>
          </a:xfrm>
          <a:prstGeom prst="roundRect">
            <a:avLst/>
          </a:prstGeom>
          <a:solidFill>
            <a:srgbClr val="4E5D78"/>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r>
              <a:rPr lang="en-US" sz="1000" dirty="0">
                <a:solidFill>
                  <a:prstClr val="white"/>
                </a:solidFill>
                <a:latin typeface="Calibri" panose="020F0502020204030204"/>
                <a:cs typeface="Times New Roman" panose="02020603050405020304" pitchFamily="18" charset="0"/>
              </a:rPr>
              <a:t>Materials  Division Lead</a:t>
            </a:r>
          </a:p>
          <a:p>
            <a:pPr algn="ctr" defTabSz="914363"/>
            <a:r>
              <a:rPr lang="en-US" sz="1000" dirty="0">
                <a:solidFill>
                  <a:prstClr val="white"/>
                </a:solidFill>
                <a:latin typeface="Calibri" panose="020F0502020204030204"/>
                <a:cs typeface="Times New Roman" panose="02020603050405020304" pitchFamily="18" charset="0"/>
              </a:rPr>
              <a:t>NAME</a:t>
            </a:r>
          </a:p>
        </p:txBody>
      </p:sp>
      <p:cxnSp>
        <p:nvCxnSpPr>
          <p:cNvPr id="16" name="Straight Arrow Connector 15">
            <a:extLst>
              <a:ext uri="{FF2B5EF4-FFF2-40B4-BE49-F238E27FC236}">
                <a16:creationId xmlns:a16="http://schemas.microsoft.com/office/drawing/2014/main" id="{D84B384F-CC60-A225-1C34-CC06C1750CA1}"/>
              </a:ext>
            </a:extLst>
          </p:cNvPr>
          <p:cNvCxnSpPr>
            <a:cxnSpLocks/>
          </p:cNvCxnSpPr>
          <p:nvPr/>
        </p:nvCxnSpPr>
        <p:spPr>
          <a:xfrm flipH="1">
            <a:off x="3319079" y="3251504"/>
            <a:ext cx="1" cy="9144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2C4FBF61-B149-6583-59C8-60982BFF61E6}"/>
              </a:ext>
            </a:extLst>
          </p:cNvPr>
          <p:cNvSpPr/>
          <p:nvPr/>
        </p:nvSpPr>
        <p:spPr>
          <a:xfrm>
            <a:off x="5200892" y="1894074"/>
            <a:ext cx="1076097" cy="1973204"/>
          </a:xfrm>
          <a:prstGeom prst="roundRect">
            <a:avLst>
              <a:gd name="adj" fmla="val 6541"/>
            </a:avLst>
          </a:prstGeom>
          <a:solidFill>
            <a:srgbClr val="7989A7"/>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63"/>
            <a:r>
              <a:rPr lang="en-US" sz="1000" b="1" dirty="0">
                <a:solidFill>
                  <a:prstClr val="black"/>
                </a:solidFill>
                <a:latin typeface="Calibri" panose="020F0502020204030204"/>
                <a:cs typeface="Times New Roman" panose="02020603050405020304" pitchFamily="18" charset="0"/>
              </a:rPr>
              <a:t>Corporate Support</a:t>
            </a:r>
          </a:p>
          <a:p>
            <a:pPr algn="ctr" defTabSz="914363"/>
            <a:endParaRPr lang="en-US" sz="1000" b="1" dirty="0">
              <a:solidFill>
                <a:prstClr val="black"/>
              </a:solidFill>
              <a:latin typeface="Calibri" panose="020F0502020204030204"/>
              <a:cs typeface="Times New Roman" panose="02020603050405020304" pitchFamily="18" charset="0"/>
            </a:endParaRPr>
          </a:p>
          <a:p>
            <a:pPr marL="57148" defTabSz="914363"/>
            <a:r>
              <a:rPr lang="en-US" sz="1000" dirty="0">
                <a:solidFill>
                  <a:prstClr val="black"/>
                </a:solidFill>
                <a:latin typeface="Calibri" panose="020F0502020204030204"/>
                <a:cs typeface="Times New Roman" panose="02020603050405020304" pitchFamily="18" charset="0"/>
              </a:rPr>
              <a:t>Accounting</a:t>
            </a:r>
          </a:p>
          <a:p>
            <a:pPr marL="57148" defTabSz="914363"/>
            <a:r>
              <a:rPr lang="en-US" sz="1000" dirty="0">
                <a:solidFill>
                  <a:prstClr val="black"/>
                </a:solidFill>
                <a:latin typeface="Calibri" panose="020F0502020204030204"/>
                <a:cs typeface="Times New Roman" panose="02020603050405020304" pitchFamily="18" charset="0"/>
              </a:rPr>
              <a:t>Contracting</a:t>
            </a:r>
          </a:p>
          <a:p>
            <a:pPr marL="57148" defTabSz="914363"/>
            <a:r>
              <a:rPr lang="en-US" sz="1000" dirty="0">
                <a:solidFill>
                  <a:prstClr val="black"/>
                </a:solidFill>
                <a:latin typeface="Calibri" panose="020F0502020204030204"/>
                <a:cs typeface="Times New Roman" panose="02020603050405020304" pitchFamily="18" charset="0"/>
              </a:rPr>
              <a:t>Security</a:t>
            </a:r>
          </a:p>
          <a:p>
            <a:pPr marL="57148" defTabSz="914363"/>
            <a:r>
              <a:rPr lang="en-US" sz="1000" dirty="0">
                <a:solidFill>
                  <a:prstClr val="black"/>
                </a:solidFill>
                <a:latin typeface="Calibri" panose="020F0502020204030204"/>
                <a:cs typeface="Times New Roman" panose="02020603050405020304" pitchFamily="18" charset="0"/>
              </a:rPr>
              <a:t>Quality</a:t>
            </a:r>
          </a:p>
          <a:p>
            <a:pPr marL="57148" defTabSz="914363"/>
            <a:r>
              <a:rPr lang="en-US" sz="1000" dirty="0">
                <a:solidFill>
                  <a:prstClr val="black"/>
                </a:solidFill>
                <a:latin typeface="Calibri" panose="020F0502020204030204"/>
                <a:cs typeface="Times New Roman" panose="02020603050405020304" pitchFamily="18" charset="0"/>
              </a:rPr>
              <a:t>HR</a:t>
            </a:r>
          </a:p>
          <a:p>
            <a:pPr marL="57148" defTabSz="914363"/>
            <a:r>
              <a:rPr lang="en-US" sz="1000" dirty="0">
                <a:solidFill>
                  <a:prstClr val="black"/>
                </a:solidFill>
                <a:latin typeface="Calibri" panose="020F0502020204030204"/>
                <a:cs typeface="Times New Roman" panose="02020603050405020304" pitchFamily="18" charset="0"/>
              </a:rPr>
              <a:t>IT</a:t>
            </a:r>
          </a:p>
          <a:p>
            <a:pPr marL="57148" defTabSz="914363"/>
            <a:r>
              <a:rPr lang="en-US" sz="1000" dirty="0">
                <a:solidFill>
                  <a:prstClr val="black"/>
                </a:solidFill>
                <a:latin typeface="Calibri" panose="020F0502020204030204"/>
                <a:cs typeface="Times New Roman" panose="02020603050405020304" pitchFamily="18" charset="0"/>
              </a:rPr>
              <a:t>Safety </a:t>
            </a:r>
          </a:p>
          <a:p>
            <a:pPr marL="57148" defTabSz="914363"/>
            <a:r>
              <a:rPr lang="en-US" sz="1000" dirty="0">
                <a:solidFill>
                  <a:prstClr val="black"/>
                </a:solidFill>
                <a:latin typeface="Calibri" panose="020F0502020204030204"/>
                <a:cs typeface="Times New Roman" panose="02020603050405020304" pitchFamily="18" charset="0"/>
              </a:rPr>
              <a:t>Risk Management</a:t>
            </a:r>
          </a:p>
        </p:txBody>
      </p:sp>
      <p:sp>
        <p:nvSpPr>
          <p:cNvPr id="18" name="Rectangle: Rounded Corners 17">
            <a:extLst>
              <a:ext uri="{FF2B5EF4-FFF2-40B4-BE49-F238E27FC236}">
                <a16:creationId xmlns:a16="http://schemas.microsoft.com/office/drawing/2014/main" id="{B3361097-FBF7-05F8-A2AB-2C8AB2B6C674}"/>
              </a:ext>
            </a:extLst>
          </p:cNvPr>
          <p:cNvSpPr/>
          <p:nvPr/>
        </p:nvSpPr>
        <p:spPr>
          <a:xfrm>
            <a:off x="395478" y="2888681"/>
            <a:ext cx="1005840" cy="977288"/>
          </a:xfrm>
          <a:prstGeom prst="roundRect">
            <a:avLst>
              <a:gd name="adj" fmla="val 11867"/>
            </a:avLst>
          </a:prstGeom>
          <a:solidFill>
            <a:srgbClr val="BBC4D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63"/>
            <a:r>
              <a:rPr lang="en-US" sz="1000" b="1" dirty="0">
                <a:solidFill>
                  <a:prstClr val="black"/>
                </a:solidFill>
                <a:latin typeface="Calibri" panose="020F0502020204030204"/>
                <a:cs typeface="Times New Roman" panose="02020603050405020304" pitchFamily="18" charset="0"/>
              </a:rPr>
              <a:t>Technical Advisory Board</a:t>
            </a:r>
          </a:p>
          <a:p>
            <a:pPr algn="ctr" defTabSz="914363"/>
            <a:r>
              <a:rPr lang="en-US" sz="1000" dirty="0">
                <a:solidFill>
                  <a:prstClr val="black"/>
                </a:solidFill>
                <a:latin typeface="Calibri" panose="020F0502020204030204"/>
                <a:cs typeface="Times New Roman" panose="02020603050405020304" pitchFamily="18" charset="0"/>
              </a:rPr>
              <a:t>Name</a:t>
            </a:r>
          </a:p>
          <a:p>
            <a:pPr algn="ctr" defTabSz="914363"/>
            <a:r>
              <a:rPr lang="en-US" sz="1000" dirty="0">
                <a:solidFill>
                  <a:prstClr val="black"/>
                </a:solidFill>
                <a:latin typeface="Calibri" panose="020F0502020204030204"/>
                <a:cs typeface="Times New Roman" panose="02020603050405020304" pitchFamily="18" charset="0"/>
              </a:rPr>
              <a:t>Name</a:t>
            </a:r>
          </a:p>
          <a:p>
            <a:pPr algn="ctr" defTabSz="914363"/>
            <a:r>
              <a:rPr lang="en-US" sz="1000" dirty="0">
                <a:solidFill>
                  <a:prstClr val="black"/>
                </a:solidFill>
                <a:latin typeface="Calibri" panose="020F0502020204030204"/>
                <a:cs typeface="Times New Roman" panose="02020603050405020304" pitchFamily="18" charset="0"/>
              </a:rPr>
              <a:t>Name</a:t>
            </a:r>
          </a:p>
        </p:txBody>
      </p:sp>
      <p:cxnSp>
        <p:nvCxnSpPr>
          <p:cNvPr id="19" name="Straight Arrow Connector 18">
            <a:extLst>
              <a:ext uri="{FF2B5EF4-FFF2-40B4-BE49-F238E27FC236}">
                <a16:creationId xmlns:a16="http://schemas.microsoft.com/office/drawing/2014/main" id="{04832A52-8D38-D1A9-CC2C-5C6385BD61CB}"/>
              </a:ext>
            </a:extLst>
          </p:cNvPr>
          <p:cNvCxnSpPr>
            <a:cxnSpLocks/>
          </p:cNvCxnSpPr>
          <p:nvPr/>
        </p:nvCxnSpPr>
        <p:spPr>
          <a:xfrm>
            <a:off x="1415350" y="2697445"/>
            <a:ext cx="4003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5EC516BC-845C-D35D-240C-DF9B357AAAFF}"/>
              </a:ext>
            </a:extLst>
          </p:cNvPr>
          <p:cNvCxnSpPr/>
          <p:nvPr/>
        </p:nvCxnSpPr>
        <p:spPr>
          <a:xfrm rot="5400000" flipH="1" flipV="1">
            <a:off x="3323459" y="1779192"/>
            <a:ext cx="12700" cy="4763891"/>
          </a:xfrm>
          <a:prstGeom prst="bentConnector3">
            <a:avLst>
              <a:gd name="adj1" fmla="val 1261055"/>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B6727448-BB0F-4362-3796-3BBE84D2881F}"/>
              </a:ext>
            </a:extLst>
          </p:cNvPr>
          <p:cNvCxnSpPr/>
          <p:nvPr/>
        </p:nvCxnSpPr>
        <p:spPr>
          <a:xfrm rot="5400000" flipH="1" flipV="1">
            <a:off x="3314067" y="2972415"/>
            <a:ext cx="12700" cy="2377440"/>
          </a:xfrm>
          <a:prstGeom prst="bentConnector3">
            <a:avLst>
              <a:gd name="adj1" fmla="val 1264614"/>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26B0727-CCF3-B46B-20AD-3362BD2A5A5B}"/>
              </a:ext>
            </a:extLst>
          </p:cNvPr>
          <p:cNvCxnSpPr>
            <a:cxnSpLocks/>
          </p:cNvCxnSpPr>
          <p:nvPr/>
        </p:nvCxnSpPr>
        <p:spPr>
          <a:xfrm>
            <a:off x="3317041" y="2355379"/>
            <a:ext cx="4077" cy="24808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B97984B-4BAA-0C95-A03F-14A930D7EC1E}"/>
              </a:ext>
            </a:extLst>
          </p:cNvPr>
          <p:cNvCxnSpPr>
            <a:cxnSpLocks/>
          </p:cNvCxnSpPr>
          <p:nvPr/>
        </p:nvCxnSpPr>
        <p:spPr>
          <a:xfrm>
            <a:off x="3883990" y="2115190"/>
            <a:ext cx="128016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4228353-2CAF-4CCC-2C5D-DB261FD5C9F6}"/>
              </a:ext>
            </a:extLst>
          </p:cNvPr>
          <p:cNvCxnSpPr>
            <a:cxnSpLocks/>
          </p:cNvCxnSpPr>
          <p:nvPr/>
        </p:nvCxnSpPr>
        <p:spPr>
          <a:xfrm>
            <a:off x="4796890" y="2961158"/>
            <a:ext cx="393192"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80DAE1B-E4BB-D16C-7AF5-219E5C5FE64C}"/>
              </a:ext>
            </a:extLst>
          </p:cNvPr>
          <p:cNvCxnSpPr>
            <a:cxnSpLocks/>
          </p:cNvCxnSpPr>
          <p:nvPr/>
        </p:nvCxnSpPr>
        <p:spPr>
          <a:xfrm>
            <a:off x="3053514" y="3558866"/>
            <a:ext cx="557784"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B2B7A727-CECB-FBAC-D8FB-EEAFB49419E7}"/>
              </a:ext>
            </a:extLst>
          </p:cNvPr>
          <p:cNvSpPr/>
          <p:nvPr/>
        </p:nvSpPr>
        <p:spPr>
          <a:xfrm>
            <a:off x="3444527" y="3318633"/>
            <a:ext cx="1282745" cy="457200"/>
          </a:xfrm>
          <a:prstGeom prst="roundRect">
            <a:avLst/>
          </a:prstGeom>
          <a:solidFill>
            <a:srgbClr val="4E5D78"/>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r>
              <a:rPr lang="en-US" sz="1000" dirty="0">
                <a:solidFill>
                  <a:prstClr val="white"/>
                </a:solidFill>
                <a:latin typeface="Calibri" panose="020F0502020204030204"/>
                <a:cs typeface="Times New Roman" panose="02020603050405020304" pitchFamily="18" charset="0"/>
              </a:rPr>
              <a:t>ABC Personnel, Security, Purchasing </a:t>
            </a:r>
            <a:r>
              <a:rPr lang="en-US" sz="1000" b="1" dirty="0">
                <a:solidFill>
                  <a:prstClr val="white"/>
                </a:solidFill>
                <a:latin typeface="Calibri" panose="020F0502020204030204"/>
                <a:cs typeface="Times New Roman" panose="02020603050405020304" pitchFamily="18" charset="0"/>
              </a:rPr>
              <a:t>NAME</a:t>
            </a:r>
          </a:p>
        </p:txBody>
      </p:sp>
      <p:sp>
        <p:nvSpPr>
          <p:cNvPr id="27" name="Rectangle: Rounded Corners 26">
            <a:extLst>
              <a:ext uri="{FF2B5EF4-FFF2-40B4-BE49-F238E27FC236}">
                <a16:creationId xmlns:a16="http://schemas.microsoft.com/office/drawing/2014/main" id="{B75AC924-E251-8F4B-7128-E6EB1400B943}"/>
              </a:ext>
            </a:extLst>
          </p:cNvPr>
          <p:cNvSpPr/>
          <p:nvPr/>
        </p:nvSpPr>
        <p:spPr>
          <a:xfrm>
            <a:off x="1956234" y="3318633"/>
            <a:ext cx="1254615" cy="457200"/>
          </a:xfrm>
          <a:prstGeom prst="roundRect">
            <a:avLst/>
          </a:prstGeom>
          <a:solidFill>
            <a:srgbClr val="4E5D78"/>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r>
              <a:rPr lang="en-US" sz="1000" dirty="0">
                <a:solidFill>
                  <a:prstClr val="white"/>
                </a:solidFill>
                <a:latin typeface="Calibri" panose="020F0502020204030204"/>
                <a:cs typeface="Times New Roman" panose="02020603050405020304" pitchFamily="18" charset="0"/>
              </a:rPr>
              <a:t>ABC </a:t>
            </a:r>
          </a:p>
          <a:p>
            <a:pPr algn="ctr" defTabSz="914363"/>
            <a:r>
              <a:rPr lang="en-US" sz="1000" dirty="0">
                <a:solidFill>
                  <a:prstClr val="white"/>
                </a:solidFill>
                <a:latin typeface="Calibri" panose="020F0502020204030204"/>
                <a:cs typeface="Times New Roman" panose="02020603050405020304" pitchFamily="18" charset="0"/>
              </a:rPr>
              <a:t>Business Manager </a:t>
            </a:r>
          </a:p>
          <a:p>
            <a:pPr algn="ctr" defTabSz="914363"/>
            <a:r>
              <a:rPr lang="en-US" sz="1000" b="1" dirty="0">
                <a:solidFill>
                  <a:prstClr val="white"/>
                </a:solidFill>
                <a:latin typeface="Calibri" panose="020F0502020204030204"/>
                <a:cs typeface="Times New Roman" panose="02020603050405020304" pitchFamily="18" charset="0"/>
              </a:rPr>
              <a:t>NAME</a:t>
            </a:r>
          </a:p>
        </p:txBody>
      </p:sp>
      <p:cxnSp>
        <p:nvCxnSpPr>
          <p:cNvPr id="28" name="Straight Arrow Connector 27">
            <a:extLst>
              <a:ext uri="{FF2B5EF4-FFF2-40B4-BE49-F238E27FC236}">
                <a16:creationId xmlns:a16="http://schemas.microsoft.com/office/drawing/2014/main" id="{E10A8439-192F-DF05-3EC3-1D071F2E6B15}"/>
              </a:ext>
            </a:extLst>
          </p:cNvPr>
          <p:cNvCxnSpPr>
            <a:cxnSpLocks/>
          </p:cNvCxnSpPr>
          <p:nvPr/>
        </p:nvCxnSpPr>
        <p:spPr>
          <a:xfrm flipH="1">
            <a:off x="941516" y="4643426"/>
            <a:ext cx="1"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D2982DA-F8CB-BBD7-0A47-EE3C5DF48997}"/>
              </a:ext>
            </a:extLst>
          </p:cNvPr>
          <p:cNvCxnSpPr>
            <a:cxnSpLocks/>
          </p:cNvCxnSpPr>
          <p:nvPr/>
        </p:nvCxnSpPr>
        <p:spPr>
          <a:xfrm flipH="1">
            <a:off x="5705408" y="4643426"/>
            <a:ext cx="1"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2FB17CB-F3E0-D387-3581-D839EFF64C33}"/>
              </a:ext>
            </a:extLst>
          </p:cNvPr>
          <p:cNvCxnSpPr>
            <a:cxnSpLocks/>
          </p:cNvCxnSpPr>
          <p:nvPr/>
        </p:nvCxnSpPr>
        <p:spPr>
          <a:xfrm flipH="1">
            <a:off x="4505198" y="4643426"/>
            <a:ext cx="1"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034DF14-6178-14D6-415C-0D7EE022D4A6}"/>
              </a:ext>
            </a:extLst>
          </p:cNvPr>
          <p:cNvCxnSpPr>
            <a:cxnSpLocks/>
          </p:cNvCxnSpPr>
          <p:nvPr/>
        </p:nvCxnSpPr>
        <p:spPr>
          <a:xfrm flipH="1">
            <a:off x="3319079" y="4643426"/>
            <a:ext cx="1"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C668DE56-4988-0759-0490-1F6889D805EE}"/>
              </a:ext>
            </a:extLst>
          </p:cNvPr>
          <p:cNvCxnSpPr>
            <a:cxnSpLocks/>
          </p:cNvCxnSpPr>
          <p:nvPr/>
        </p:nvCxnSpPr>
        <p:spPr>
          <a:xfrm flipH="1">
            <a:off x="2125929" y="4643426"/>
            <a:ext cx="1"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8AFE9E3B-9280-888E-138B-2EB72224719C}"/>
              </a:ext>
            </a:extLst>
          </p:cNvPr>
          <p:cNvSpPr txBox="1"/>
          <p:nvPr/>
        </p:nvSpPr>
        <p:spPr>
          <a:xfrm>
            <a:off x="381042" y="4906089"/>
            <a:ext cx="5876267" cy="246221"/>
          </a:xfrm>
          <a:prstGeom prst="rect">
            <a:avLst/>
          </a:prstGeom>
          <a:noFill/>
        </p:spPr>
        <p:txBody>
          <a:bodyPr wrap="square" rtlCol="0">
            <a:spAutoFit/>
          </a:bodyPr>
          <a:lstStyle/>
          <a:p>
            <a:pPr algn="ctr" defTabSz="914363"/>
            <a:r>
              <a:rPr lang="en-US" sz="1000" b="1" dirty="0">
                <a:solidFill>
                  <a:prstClr val="black"/>
                </a:solidFill>
                <a:latin typeface="Calibri" panose="020F0502020204030204"/>
                <a:cs typeface="Times New Roman" panose="02020603050405020304" pitchFamily="18" charset="0"/>
              </a:rPr>
              <a:t>Contract Team Personnel</a:t>
            </a:r>
          </a:p>
        </p:txBody>
      </p:sp>
      <p:cxnSp>
        <p:nvCxnSpPr>
          <p:cNvPr id="34" name="Straight Arrow Connector 33">
            <a:extLst>
              <a:ext uri="{FF2B5EF4-FFF2-40B4-BE49-F238E27FC236}">
                <a16:creationId xmlns:a16="http://schemas.microsoft.com/office/drawing/2014/main" id="{63498FD9-A912-555A-10AE-B7E20508EDFA}"/>
              </a:ext>
            </a:extLst>
          </p:cNvPr>
          <p:cNvCxnSpPr>
            <a:cxnSpLocks/>
          </p:cNvCxnSpPr>
          <p:nvPr/>
        </p:nvCxnSpPr>
        <p:spPr>
          <a:xfrm>
            <a:off x="1426757" y="2115190"/>
            <a:ext cx="132588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64B4E20-151F-343D-C683-4645C91D61FC}"/>
              </a:ext>
            </a:extLst>
          </p:cNvPr>
          <p:cNvSpPr txBox="1"/>
          <p:nvPr/>
        </p:nvSpPr>
        <p:spPr>
          <a:xfrm>
            <a:off x="332227" y="586619"/>
            <a:ext cx="6750052" cy="890764"/>
          </a:xfrm>
          <a:prstGeom prst="rect">
            <a:avLst/>
          </a:prstGeom>
          <a:noFill/>
        </p:spPr>
        <p:txBody>
          <a:bodyPr wrap="square" rtlCol="0">
            <a:noAutofit/>
          </a:bodyPr>
          <a:lstStyle/>
          <a:p>
            <a:r>
              <a:rPr lang="en-US" sz="1600" dirty="0"/>
              <a:t>Contract Management Team</a:t>
            </a:r>
          </a:p>
          <a:p>
            <a:r>
              <a:rPr lang="en-US" sz="1400" b="1" i="0" dirty="0">
                <a:solidFill>
                  <a:srgbClr val="374151"/>
                </a:solidFill>
                <a:effectLst/>
                <a:latin typeface="Söhne"/>
              </a:rPr>
              <a:t>The Power of the Contract Management Team: How to Win Federal Government Contracts</a:t>
            </a:r>
            <a:endParaRPr lang="en-US" sz="1400" b="1" dirty="0"/>
          </a:p>
        </p:txBody>
      </p:sp>
      <p:sp>
        <p:nvSpPr>
          <p:cNvPr id="35" name="Date Placeholder 2">
            <a:extLst>
              <a:ext uri="{FF2B5EF4-FFF2-40B4-BE49-F238E27FC236}">
                <a16:creationId xmlns:a16="http://schemas.microsoft.com/office/drawing/2014/main" id="{76751F63-B10D-66A5-1CD1-BBDCD7DD82D6}"/>
              </a:ext>
            </a:extLst>
          </p:cNvPr>
          <p:cNvSpPr>
            <a:spLocks noGrp="1"/>
          </p:cNvSpPr>
          <p:nvPr>
            <p:ph type="dt" sz="half" idx="10"/>
          </p:nvPr>
        </p:nvSpPr>
        <p:spPr>
          <a:xfrm>
            <a:off x="534353" y="9322649"/>
            <a:ext cx="1748790" cy="535517"/>
          </a:xfrm>
        </p:spPr>
        <p:txBody>
          <a:bodyPr/>
          <a:lstStyle/>
          <a:p>
            <a:pPr algn="ctr">
              <a:tabLst>
                <a:tab pos="3200400" algn="ctr"/>
                <a:tab pos="5886450" algn="r"/>
              </a:tabLst>
            </a:pPr>
            <a:r>
              <a:rPr lang="en-US" dirty="0">
                <a:latin typeface="Soleil Lt" panose="00000400000000000000" pitchFamily="50" charset="0"/>
                <a:ea typeface="Times New Roman" panose="02020603050405020304" pitchFamily="18" charset="0"/>
                <a:cs typeface="Times New Roman" panose="02020603050405020304" pitchFamily="18" charset="0"/>
              </a:rPr>
              <a:t>Copyright © 2021-2023  Donna T. Hamby</a:t>
            </a:r>
            <a:endParaRPr lang="en-US"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5803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Elbow Connector 36">
            <a:extLst>
              <a:ext uri="{FF2B5EF4-FFF2-40B4-BE49-F238E27FC236}">
                <a16:creationId xmlns:a16="http://schemas.microsoft.com/office/drawing/2014/main" id="{E9F5D4A6-7403-098E-6AAB-C3203008F859}"/>
              </a:ext>
            </a:extLst>
          </p:cNvPr>
          <p:cNvCxnSpPr>
            <a:cxnSpLocks/>
          </p:cNvCxnSpPr>
          <p:nvPr/>
        </p:nvCxnSpPr>
        <p:spPr>
          <a:xfrm rot="5400000">
            <a:off x="-1640441" y="4022889"/>
            <a:ext cx="4474399" cy="267544"/>
          </a:xfrm>
          <a:prstGeom prst="bentConnector3">
            <a:avLst>
              <a:gd name="adj1" fmla="val 112"/>
            </a:avLst>
          </a:prstGeom>
          <a:ln w="19050">
            <a:solidFill>
              <a:schemeClr val="tx1"/>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4E7A7C1B-FAE8-E579-124C-A312381D4133}"/>
              </a:ext>
            </a:extLst>
          </p:cNvPr>
          <p:cNvCxnSpPr/>
          <p:nvPr/>
        </p:nvCxnSpPr>
        <p:spPr>
          <a:xfrm rot="5400000">
            <a:off x="3932889" y="3864881"/>
            <a:ext cx="566872" cy="1716"/>
          </a:xfrm>
          <a:prstGeom prst="straightConnector1">
            <a:avLst/>
          </a:prstGeom>
          <a:ln w="19050">
            <a:solidFill>
              <a:schemeClr val="tx1"/>
            </a:solidFill>
            <a:headEnd type="triangle"/>
            <a:tailEnd type="none"/>
          </a:ln>
          <a:effectLst/>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BC411BE-5433-BB6E-64F8-E6D7C8A50C66}"/>
              </a:ext>
            </a:extLst>
          </p:cNvPr>
          <p:cNvCxnSpPr>
            <a:cxnSpLocks/>
          </p:cNvCxnSpPr>
          <p:nvPr/>
        </p:nvCxnSpPr>
        <p:spPr>
          <a:xfrm>
            <a:off x="461683" y="4295441"/>
            <a:ext cx="227208" cy="1641"/>
          </a:xfrm>
          <a:prstGeom prst="straightConnector1">
            <a:avLst/>
          </a:prstGeom>
          <a:ln w="19050">
            <a:solidFill>
              <a:schemeClr val="tx1"/>
            </a:solidFill>
            <a:tailEnd type="triangle"/>
          </a:ln>
          <a:effectLst/>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4E2ACD54-6CCC-39FA-B859-B54FF9BA4C02}"/>
              </a:ext>
            </a:extLst>
          </p:cNvPr>
          <p:cNvSpPr/>
          <p:nvPr/>
        </p:nvSpPr>
        <p:spPr>
          <a:xfrm>
            <a:off x="716812" y="1768390"/>
            <a:ext cx="5268565" cy="1806260"/>
          </a:xfrm>
          <a:prstGeom prst="roundRect">
            <a:avLst>
              <a:gd name="adj" fmla="val 2273"/>
            </a:avLst>
          </a:prstGeom>
          <a:solidFill>
            <a:srgbClr val="AEB8CA"/>
          </a:solidFill>
          <a:ln>
            <a:solidFill>
              <a:srgbClr val="4E5D78"/>
            </a:solidFill>
          </a:ln>
          <a:effectLst/>
        </p:spPr>
        <p:style>
          <a:lnRef idx="2">
            <a:schemeClr val="accent1">
              <a:shade val="50000"/>
            </a:schemeClr>
          </a:lnRef>
          <a:fillRef idx="1">
            <a:schemeClr val="accent1"/>
          </a:fillRef>
          <a:effectRef idx="0">
            <a:schemeClr val="accent1"/>
          </a:effectRef>
          <a:fontRef idx="minor">
            <a:schemeClr val="lt1"/>
          </a:fontRef>
        </p:style>
        <p:txBody>
          <a:bodyPr lIns="69465" tIns="34733" rIns="69465" bIns="34733" rtlCol="0" anchor="ctr"/>
          <a:lstStyle/>
          <a:p>
            <a:pPr algn="ctr"/>
            <a:endParaRPr lang="en-US" sz="1000">
              <a:cs typeface="Times New Roman" pitchFamily="18" charset="0"/>
            </a:endParaRPr>
          </a:p>
        </p:txBody>
      </p:sp>
      <p:sp>
        <p:nvSpPr>
          <p:cNvPr id="8" name="Rectangle: Rounded Corners 7">
            <a:extLst>
              <a:ext uri="{FF2B5EF4-FFF2-40B4-BE49-F238E27FC236}">
                <a16:creationId xmlns:a16="http://schemas.microsoft.com/office/drawing/2014/main" id="{DB7EA89B-0090-148B-CB9C-7E46557873EB}"/>
              </a:ext>
            </a:extLst>
          </p:cNvPr>
          <p:cNvSpPr/>
          <p:nvPr/>
        </p:nvSpPr>
        <p:spPr>
          <a:xfrm>
            <a:off x="716812" y="1773812"/>
            <a:ext cx="5268565" cy="291309"/>
          </a:xfrm>
          <a:prstGeom prst="roundRect">
            <a:avLst/>
          </a:prstGeom>
          <a:solidFill>
            <a:srgbClr val="4E5D78"/>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69465" tIns="34733" rIns="69465" bIns="34733" rtlCol="0" anchor="ctr"/>
          <a:lstStyle/>
          <a:p>
            <a:pPr algn="ctr"/>
            <a:r>
              <a:rPr lang="en-US" sz="1000" b="1" dirty="0">
                <a:cs typeface="Times New Roman" pitchFamily="18" charset="0"/>
              </a:rPr>
              <a:t>NAME, Program Manager – Authority/Responsibilities</a:t>
            </a:r>
          </a:p>
        </p:txBody>
      </p:sp>
      <p:sp>
        <p:nvSpPr>
          <p:cNvPr id="9" name="TextBox 8">
            <a:extLst>
              <a:ext uri="{FF2B5EF4-FFF2-40B4-BE49-F238E27FC236}">
                <a16:creationId xmlns:a16="http://schemas.microsoft.com/office/drawing/2014/main" id="{D3C52764-B1C0-D51C-4000-B79D0651CDE3}"/>
              </a:ext>
            </a:extLst>
          </p:cNvPr>
          <p:cNvSpPr txBox="1"/>
          <p:nvPr/>
        </p:nvSpPr>
        <p:spPr>
          <a:xfrm>
            <a:off x="799135" y="2080033"/>
            <a:ext cx="2469639" cy="1323439"/>
          </a:xfrm>
          <a:prstGeom prst="rect">
            <a:avLst/>
          </a:prstGeom>
          <a:noFill/>
          <a:effectLst/>
        </p:spPr>
        <p:txBody>
          <a:bodyPr wrap="square" rtlCol="0">
            <a:spAutoFit/>
          </a:bodyPr>
          <a:lstStyle/>
          <a:p>
            <a:pPr marL="115884" indent="-115884">
              <a:buFont typeface="Wingdings" pitchFamily="2" charset="2"/>
              <a:buChar char="§"/>
              <a:tabLst>
                <a:tab pos="76845" algn="l"/>
              </a:tabLst>
            </a:pPr>
            <a:r>
              <a:rPr lang="en-US" sz="1000" dirty="0">
                <a:cs typeface="Times New Roman" pitchFamily="18" charset="0"/>
              </a:rPr>
              <a:t>Directs all program activities</a:t>
            </a:r>
          </a:p>
          <a:p>
            <a:pPr marL="115884" indent="-115884">
              <a:buFont typeface="Wingdings" pitchFamily="2" charset="2"/>
              <a:buChar char="§"/>
              <a:tabLst>
                <a:tab pos="76845" algn="l"/>
              </a:tabLst>
            </a:pPr>
            <a:r>
              <a:rPr lang="en-US" sz="1000" dirty="0">
                <a:cs typeface="Times New Roman" pitchFamily="18" charset="0"/>
              </a:rPr>
              <a:t>Accepts ID/IQ tasks</a:t>
            </a:r>
          </a:p>
          <a:p>
            <a:pPr marL="115884" indent="-115884">
              <a:buFont typeface="Wingdings" pitchFamily="2" charset="2"/>
              <a:buChar char="§"/>
              <a:tabLst>
                <a:tab pos="76845" algn="l"/>
              </a:tabLst>
            </a:pPr>
            <a:r>
              <a:rPr lang="en-US" sz="1000" dirty="0">
                <a:cs typeface="Times New Roman" pitchFamily="18" charset="0"/>
              </a:rPr>
              <a:t>Allocates resources</a:t>
            </a:r>
          </a:p>
          <a:p>
            <a:pPr marL="115884" indent="-115884">
              <a:buFont typeface="Wingdings" pitchFamily="2" charset="2"/>
              <a:buChar char="§"/>
              <a:tabLst>
                <a:tab pos="76845" algn="l"/>
              </a:tabLst>
            </a:pPr>
            <a:r>
              <a:rPr lang="en-US" sz="1000" dirty="0">
                <a:cs typeface="Times New Roman" pitchFamily="18" charset="0"/>
              </a:rPr>
              <a:t>Manages teammates &amp; vendors</a:t>
            </a:r>
          </a:p>
          <a:p>
            <a:pPr marL="115884" indent="-115884">
              <a:buFont typeface="Wingdings" pitchFamily="2" charset="2"/>
              <a:buChar char="§"/>
              <a:tabLst>
                <a:tab pos="76845" algn="l"/>
              </a:tabLst>
            </a:pPr>
            <a:r>
              <a:rPr lang="en-US" sz="1000" dirty="0">
                <a:cs typeface="Times New Roman" pitchFamily="18" charset="0"/>
              </a:rPr>
              <a:t>Supervises key personnel</a:t>
            </a:r>
          </a:p>
          <a:p>
            <a:pPr marL="115884" indent="-115884">
              <a:buFont typeface="Wingdings" pitchFamily="2" charset="2"/>
              <a:buChar char="§"/>
              <a:tabLst>
                <a:tab pos="76845" algn="l"/>
              </a:tabLst>
            </a:pPr>
            <a:r>
              <a:rPr lang="en-US" sz="1000" dirty="0">
                <a:cs typeface="Times New Roman" pitchFamily="18" charset="0"/>
              </a:rPr>
              <a:t>Evaluates contract performance</a:t>
            </a:r>
          </a:p>
          <a:p>
            <a:pPr marL="115884" indent="-115884">
              <a:buFont typeface="Wingdings" pitchFamily="2" charset="2"/>
              <a:buChar char="§"/>
              <a:tabLst>
                <a:tab pos="76845" algn="l"/>
              </a:tabLst>
            </a:pPr>
            <a:r>
              <a:rPr lang="en-US" sz="1000" dirty="0">
                <a:cs typeface="Times New Roman" pitchFamily="18" charset="0"/>
              </a:rPr>
              <a:t>Authorizes all personnel actions</a:t>
            </a:r>
          </a:p>
          <a:p>
            <a:pPr marL="115884" indent="-115884">
              <a:buFont typeface="Wingdings" pitchFamily="2" charset="2"/>
              <a:buChar char="§"/>
              <a:tabLst>
                <a:tab pos="76845" algn="l"/>
              </a:tabLst>
            </a:pPr>
            <a:r>
              <a:rPr lang="en-US" sz="1000" dirty="0">
                <a:cs typeface="Times New Roman" pitchFamily="18" charset="0"/>
              </a:rPr>
              <a:t>Resolves problems/issues</a:t>
            </a:r>
          </a:p>
        </p:txBody>
      </p:sp>
      <p:sp>
        <p:nvSpPr>
          <p:cNvPr id="10" name="TextBox 9">
            <a:extLst>
              <a:ext uri="{FF2B5EF4-FFF2-40B4-BE49-F238E27FC236}">
                <a16:creationId xmlns:a16="http://schemas.microsoft.com/office/drawing/2014/main" id="{D11DDA14-A93B-9F82-0632-593CF81EE2DF}"/>
              </a:ext>
            </a:extLst>
          </p:cNvPr>
          <p:cNvSpPr txBox="1"/>
          <p:nvPr/>
        </p:nvSpPr>
        <p:spPr>
          <a:xfrm>
            <a:off x="3104132" y="2080033"/>
            <a:ext cx="2963569" cy="1323439"/>
          </a:xfrm>
          <a:prstGeom prst="rect">
            <a:avLst/>
          </a:prstGeom>
          <a:noFill/>
          <a:effectLst/>
        </p:spPr>
        <p:txBody>
          <a:bodyPr wrap="square" rtlCol="0">
            <a:spAutoFit/>
          </a:bodyPr>
          <a:lstStyle/>
          <a:p>
            <a:pPr marL="115884" indent="-115884">
              <a:buFont typeface="Wingdings" pitchFamily="2" charset="2"/>
              <a:buChar char="§"/>
              <a:tabLst>
                <a:tab pos="76845" algn="l"/>
              </a:tabLst>
            </a:pPr>
            <a:r>
              <a:rPr lang="en-US" sz="1000" dirty="0">
                <a:cs typeface="Times New Roman" pitchFamily="18" charset="0"/>
              </a:rPr>
              <a:t>Ensures timely deliverables</a:t>
            </a:r>
          </a:p>
          <a:p>
            <a:pPr marL="115884" indent="-115884">
              <a:buFont typeface="Wingdings" pitchFamily="2" charset="2"/>
              <a:buChar char="§"/>
              <a:tabLst>
                <a:tab pos="76845" algn="l"/>
              </a:tabLst>
            </a:pPr>
            <a:r>
              <a:rPr lang="en-US" sz="1000" dirty="0">
                <a:cs typeface="Times New Roman" pitchFamily="18" charset="0"/>
              </a:rPr>
              <a:t>Interfaces with corporate resources</a:t>
            </a:r>
          </a:p>
          <a:p>
            <a:pPr marL="115884" indent="-115884">
              <a:buFont typeface="Wingdings" pitchFamily="2" charset="2"/>
              <a:buChar char="§"/>
              <a:tabLst>
                <a:tab pos="76845" algn="l"/>
              </a:tabLst>
            </a:pPr>
            <a:r>
              <a:rPr lang="en-US" sz="1000" dirty="0">
                <a:cs typeface="Times New Roman" pitchFamily="18" charset="0"/>
              </a:rPr>
              <a:t>Continuously interfaces with CO/COTR</a:t>
            </a:r>
          </a:p>
          <a:p>
            <a:pPr marL="115884" indent="-115884">
              <a:buFont typeface="Wingdings" pitchFamily="2" charset="2"/>
              <a:buChar char="§"/>
              <a:tabLst>
                <a:tab pos="76845" algn="l"/>
              </a:tabLst>
            </a:pPr>
            <a:r>
              <a:rPr lang="en-US" sz="1000" dirty="0">
                <a:cs typeface="Times New Roman" pitchFamily="18" charset="0"/>
              </a:rPr>
              <a:t>Establishes strategic goals</a:t>
            </a:r>
          </a:p>
          <a:p>
            <a:pPr marL="115884" indent="-115884">
              <a:buFont typeface="Wingdings" pitchFamily="2" charset="2"/>
              <a:buChar char="§"/>
              <a:tabLst>
                <a:tab pos="76845" algn="l"/>
              </a:tabLst>
            </a:pPr>
            <a:r>
              <a:rPr lang="en-US" sz="1000" dirty="0">
                <a:cs typeface="Times New Roman" pitchFamily="18" charset="0"/>
              </a:rPr>
              <a:t>Coordinates customer activities</a:t>
            </a:r>
          </a:p>
          <a:p>
            <a:pPr marL="115884" indent="-115884">
              <a:buFont typeface="Wingdings" pitchFamily="2" charset="2"/>
              <a:buChar char="§"/>
              <a:tabLst>
                <a:tab pos="76845" algn="l"/>
              </a:tabLst>
            </a:pPr>
            <a:r>
              <a:rPr lang="en-US" sz="1000" dirty="0">
                <a:cs typeface="Times New Roman" pitchFamily="18" charset="0"/>
              </a:rPr>
              <a:t>Oversees customer satisfaction</a:t>
            </a:r>
          </a:p>
          <a:p>
            <a:pPr marL="115884" indent="-115884">
              <a:buFont typeface="Wingdings" pitchFamily="2" charset="2"/>
              <a:buChar char="§"/>
              <a:tabLst>
                <a:tab pos="76845" algn="l"/>
              </a:tabLst>
            </a:pPr>
            <a:r>
              <a:rPr lang="en-US" sz="1000" dirty="0">
                <a:cs typeface="Times New Roman" pitchFamily="18" charset="0"/>
              </a:rPr>
              <a:t>Promulgates quality</a:t>
            </a:r>
          </a:p>
          <a:p>
            <a:pPr marL="115884" indent="-115884">
              <a:buFont typeface="Wingdings" pitchFamily="2" charset="2"/>
              <a:buChar char="§"/>
              <a:tabLst>
                <a:tab pos="76845" algn="l"/>
              </a:tabLst>
            </a:pPr>
            <a:r>
              <a:rPr lang="en-US" sz="1000" dirty="0">
                <a:cs typeface="Times New Roman" pitchFamily="18" charset="0"/>
              </a:rPr>
              <a:t>Demonstrates high safety standards</a:t>
            </a:r>
          </a:p>
        </p:txBody>
      </p:sp>
      <p:sp>
        <p:nvSpPr>
          <p:cNvPr id="11" name="Rectangle: Rounded Corners 10">
            <a:extLst>
              <a:ext uri="{FF2B5EF4-FFF2-40B4-BE49-F238E27FC236}">
                <a16:creationId xmlns:a16="http://schemas.microsoft.com/office/drawing/2014/main" id="{7C1761F8-BD9D-2702-4C92-3C37506013DB}"/>
              </a:ext>
            </a:extLst>
          </p:cNvPr>
          <p:cNvSpPr/>
          <p:nvPr/>
        </p:nvSpPr>
        <p:spPr>
          <a:xfrm>
            <a:off x="716812" y="4131266"/>
            <a:ext cx="5268565" cy="1492450"/>
          </a:xfrm>
          <a:prstGeom prst="roundRect">
            <a:avLst>
              <a:gd name="adj" fmla="val 2247"/>
            </a:avLst>
          </a:prstGeom>
          <a:solidFill>
            <a:srgbClr val="AEB8CA"/>
          </a:solidFill>
          <a:ln>
            <a:solidFill>
              <a:srgbClr val="4E5D78"/>
            </a:solidFill>
          </a:ln>
          <a:effectLst/>
        </p:spPr>
        <p:style>
          <a:lnRef idx="2">
            <a:schemeClr val="accent1">
              <a:shade val="50000"/>
            </a:schemeClr>
          </a:lnRef>
          <a:fillRef idx="1">
            <a:schemeClr val="accent1"/>
          </a:fillRef>
          <a:effectRef idx="0">
            <a:schemeClr val="accent1"/>
          </a:effectRef>
          <a:fontRef idx="minor">
            <a:schemeClr val="lt1"/>
          </a:fontRef>
        </p:style>
        <p:txBody>
          <a:bodyPr lIns="69465" tIns="34733" rIns="69465" bIns="34733" rtlCol="0" anchor="ctr"/>
          <a:lstStyle/>
          <a:p>
            <a:pPr algn="ctr"/>
            <a:endParaRPr lang="en-US" sz="1000">
              <a:cs typeface="Times New Roman" pitchFamily="18" charset="0"/>
            </a:endParaRPr>
          </a:p>
        </p:txBody>
      </p:sp>
      <p:sp>
        <p:nvSpPr>
          <p:cNvPr id="12" name="Rectangle: Rounded Corners 11">
            <a:extLst>
              <a:ext uri="{FF2B5EF4-FFF2-40B4-BE49-F238E27FC236}">
                <a16:creationId xmlns:a16="http://schemas.microsoft.com/office/drawing/2014/main" id="{1B27210F-1617-560A-B5A4-0E5F775271FA}"/>
              </a:ext>
            </a:extLst>
          </p:cNvPr>
          <p:cNvSpPr/>
          <p:nvPr/>
        </p:nvSpPr>
        <p:spPr>
          <a:xfrm>
            <a:off x="716812" y="4142138"/>
            <a:ext cx="5268565" cy="291309"/>
          </a:xfrm>
          <a:prstGeom prst="roundRect">
            <a:avLst/>
          </a:prstGeom>
          <a:solidFill>
            <a:srgbClr val="4E5D78"/>
          </a:solidFill>
          <a:ln>
            <a:solidFill>
              <a:srgbClr val="4E5D78"/>
            </a:solidFill>
          </a:ln>
          <a:effectLst/>
        </p:spPr>
        <p:style>
          <a:lnRef idx="2">
            <a:schemeClr val="accent1">
              <a:shade val="50000"/>
            </a:schemeClr>
          </a:lnRef>
          <a:fillRef idx="1">
            <a:schemeClr val="accent1"/>
          </a:fillRef>
          <a:effectRef idx="0">
            <a:schemeClr val="accent1"/>
          </a:effectRef>
          <a:fontRef idx="minor">
            <a:schemeClr val="lt1"/>
          </a:fontRef>
        </p:style>
        <p:txBody>
          <a:bodyPr lIns="69465" tIns="34733" rIns="69465" bIns="34733" rtlCol="0" anchor="ctr"/>
          <a:lstStyle/>
          <a:p>
            <a:pPr algn="ctr"/>
            <a:r>
              <a:rPr lang="en-US" sz="1000" b="1" dirty="0">
                <a:cs typeface="Times New Roman" pitchFamily="18" charset="0"/>
              </a:rPr>
              <a:t>Key Personnel– Authority/Responsibilities</a:t>
            </a:r>
          </a:p>
        </p:txBody>
      </p:sp>
      <p:sp>
        <p:nvSpPr>
          <p:cNvPr id="13" name="TextBox 12">
            <a:extLst>
              <a:ext uri="{FF2B5EF4-FFF2-40B4-BE49-F238E27FC236}">
                <a16:creationId xmlns:a16="http://schemas.microsoft.com/office/drawing/2014/main" id="{3E965F5A-6471-9ACF-2F35-C2C78651D0D6}"/>
              </a:ext>
            </a:extLst>
          </p:cNvPr>
          <p:cNvSpPr txBox="1"/>
          <p:nvPr/>
        </p:nvSpPr>
        <p:spPr>
          <a:xfrm>
            <a:off x="799135" y="4404082"/>
            <a:ext cx="2469639" cy="1169551"/>
          </a:xfrm>
          <a:prstGeom prst="rect">
            <a:avLst/>
          </a:prstGeom>
          <a:noFill/>
          <a:effectLst/>
        </p:spPr>
        <p:txBody>
          <a:bodyPr wrap="square" rtlCol="0">
            <a:spAutoFit/>
          </a:bodyPr>
          <a:lstStyle/>
          <a:p>
            <a:pPr marL="115884" indent="-115884">
              <a:buFont typeface="Wingdings" pitchFamily="2" charset="2"/>
              <a:buChar char="§"/>
              <a:tabLst>
                <a:tab pos="115884" algn="l"/>
              </a:tabLst>
            </a:pPr>
            <a:r>
              <a:rPr lang="en-US" sz="1000" dirty="0">
                <a:cs typeface="Times New Roman" pitchFamily="18" charset="0"/>
              </a:rPr>
              <a:t>Directs all key area activities</a:t>
            </a:r>
          </a:p>
          <a:p>
            <a:pPr marL="115884" indent="-115884">
              <a:buFont typeface="Wingdings" pitchFamily="2" charset="2"/>
              <a:buChar char="§"/>
              <a:tabLst>
                <a:tab pos="115884" algn="l"/>
              </a:tabLst>
            </a:pPr>
            <a:r>
              <a:rPr lang="en-US" sz="1000" dirty="0">
                <a:cs typeface="Times New Roman" pitchFamily="18" charset="0"/>
              </a:rPr>
              <a:t>Supervises technical staff</a:t>
            </a:r>
          </a:p>
          <a:p>
            <a:pPr marL="115884" indent="-115884">
              <a:buFont typeface="Wingdings" pitchFamily="2" charset="2"/>
              <a:buChar char="§"/>
              <a:tabLst>
                <a:tab pos="115884" algn="l"/>
              </a:tabLst>
            </a:pPr>
            <a:r>
              <a:rPr lang="en-US" sz="1000" dirty="0">
                <a:cs typeface="Times New Roman" pitchFamily="18" charset="0"/>
              </a:rPr>
              <a:t>Allocates resources to tasks</a:t>
            </a:r>
          </a:p>
          <a:p>
            <a:pPr marL="115884" indent="-115884">
              <a:buFont typeface="Wingdings" pitchFamily="2" charset="2"/>
              <a:buChar char="§"/>
              <a:tabLst>
                <a:tab pos="115884" algn="l"/>
              </a:tabLst>
            </a:pPr>
            <a:r>
              <a:rPr lang="en-US" sz="1000" dirty="0">
                <a:cs typeface="Times New Roman" pitchFamily="18" charset="0"/>
              </a:rPr>
              <a:t>Provides technical expertise</a:t>
            </a:r>
          </a:p>
          <a:p>
            <a:pPr marL="115884" indent="-115884">
              <a:buFont typeface="Wingdings" pitchFamily="2" charset="2"/>
              <a:buChar char="§"/>
              <a:tabLst>
                <a:tab pos="115884" algn="l"/>
              </a:tabLst>
            </a:pPr>
            <a:r>
              <a:rPr lang="en-US" sz="1000" dirty="0">
                <a:cs typeface="Times New Roman" pitchFamily="18" charset="0"/>
              </a:rPr>
              <a:t>Mentors technical staff</a:t>
            </a:r>
          </a:p>
          <a:p>
            <a:pPr marL="115884" indent="-115884">
              <a:buFont typeface="Wingdings" pitchFamily="2" charset="2"/>
              <a:buChar char="§"/>
              <a:tabLst>
                <a:tab pos="115884" algn="l"/>
              </a:tabLst>
            </a:pPr>
            <a:r>
              <a:rPr lang="en-US" sz="1000" dirty="0">
                <a:cs typeface="Times New Roman" pitchFamily="18" charset="0"/>
              </a:rPr>
              <a:t>Responsible for task performance</a:t>
            </a:r>
          </a:p>
          <a:p>
            <a:pPr marL="115884" indent="-115884">
              <a:buFont typeface="Wingdings" pitchFamily="2" charset="2"/>
              <a:buChar char="§"/>
              <a:tabLst>
                <a:tab pos="115884" algn="l"/>
              </a:tabLst>
            </a:pPr>
            <a:r>
              <a:rPr lang="en-US" sz="1000" dirty="0">
                <a:cs typeface="Times New Roman" pitchFamily="18" charset="0"/>
              </a:rPr>
              <a:t>Ensures timely input for deliverables</a:t>
            </a:r>
          </a:p>
        </p:txBody>
      </p:sp>
      <p:sp>
        <p:nvSpPr>
          <p:cNvPr id="14" name="TextBox 13">
            <a:extLst>
              <a:ext uri="{FF2B5EF4-FFF2-40B4-BE49-F238E27FC236}">
                <a16:creationId xmlns:a16="http://schemas.microsoft.com/office/drawing/2014/main" id="{1E41BD8D-23C1-5A78-75B4-7DF027724AA7}"/>
              </a:ext>
            </a:extLst>
          </p:cNvPr>
          <p:cNvSpPr txBox="1"/>
          <p:nvPr/>
        </p:nvSpPr>
        <p:spPr>
          <a:xfrm>
            <a:off x="3268773" y="4404083"/>
            <a:ext cx="2798926" cy="1169551"/>
          </a:xfrm>
          <a:prstGeom prst="rect">
            <a:avLst/>
          </a:prstGeom>
          <a:noFill/>
          <a:effectLst/>
        </p:spPr>
        <p:txBody>
          <a:bodyPr wrap="square" rtlCol="0">
            <a:spAutoFit/>
          </a:bodyPr>
          <a:lstStyle/>
          <a:p>
            <a:pPr marL="115884" indent="-115884">
              <a:buFont typeface="Wingdings" pitchFamily="2" charset="2"/>
              <a:buChar char="§"/>
              <a:tabLst>
                <a:tab pos="76845" algn="l"/>
              </a:tabLst>
            </a:pPr>
            <a:r>
              <a:rPr lang="en-US" sz="1000" dirty="0">
                <a:cs typeface="Times New Roman" pitchFamily="18" charset="0"/>
              </a:rPr>
              <a:t>Provides technical interface with users</a:t>
            </a:r>
          </a:p>
          <a:p>
            <a:pPr marL="115884" indent="-115884">
              <a:buFont typeface="Wingdings" pitchFamily="2" charset="2"/>
              <a:buChar char="§"/>
              <a:tabLst>
                <a:tab pos="76845" algn="l"/>
              </a:tabLst>
            </a:pPr>
            <a:r>
              <a:rPr lang="en-US" sz="1000" dirty="0">
                <a:cs typeface="Times New Roman" pitchFamily="18" charset="0"/>
              </a:rPr>
              <a:t>Resolves user problems</a:t>
            </a:r>
          </a:p>
          <a:p>
            <a:pPr marL="115884" indent="-115884">
              <a:buFont typeface="Wingdings" pitchFamily="2" charset="2"/>
              <a:buChar char="§"/>
              <a:tabLst>
                <a:tab pos="76845" algn="l"/>
              </a:tabLst>
            </a:pPr>
            <a:r>
              <a:rPr lang="en-US" sz="1000" dirty="0">
                <a:cs typeface="Times New Roman" pitchFamily="18" charset="0"/>
              </a:rPr>
              <a:t>Ensures customer satisfaction</a:t>
            </a:r>
          </a:p>
          <a:p>
            <a:pPr marL="115884" indent="-115884">
              <a:buFont typeface="Wingdings" pitchFamily="2" charset="2"/>
              <a:buChar char="§"/>
              <a:tabLst>
                <a:tab pos="76845" algn="l"/>
              </a:tabLst>
            </a:pPr>
            <a:r>
              <a:rPr lang="en-US" sz="1000" dirty="0">
                <a:cs typeface="Times New Roman" pitchFamily="18" charset="0"/>
              </a:rPr>
              <a:t>Promulgates quality</a:t>
            </a:r>
          </a:p>
          <a:p>
            <a:pPr marL="115884" indent="-115884">
              <a:buFont typeface="Wingdings" pitchFamily="2" charset="2"/>
              <a:buChar char="§"/>
              <a:tabLst>
                <a:tab pos="76845" algn="l"/>
              </a:tabLst>
            </a:pPr>
            <a:r>
              <a:rPr lang="en-US" sz="1000" dirty="0">
                <a:cs typeface="Times New Roman" pitchFamily="18" charset="0"/>
              </a:rPr>
              <a:t>Demonstrates high safety standards</a:t>
            </a:r>
          </a:p>
          <a:p>
            <a:pPr marL="115884" indent="-115884">
              <a:buFont typeface="Wingdings" pitchFamily="2" charset="2"/>
              <a:buChar char="§"/>
              <a:tabLst>
                <a:tab pos="76845" algn="l"/>
              </a:tabLst>
            </a:pPr>
            <a:r>
              <a:rPr lang="en-US" sz="1000" dirty="0">
                <a:cs typeface="Times New Roman" pitchFamily="18" charset="0"/>
              </a:rPr>
              <a:t>Contributes to continuous improvement process</a:t>
            </a:r>
          </a:p>
        </p:txBody>
      </p:sp>
      <p:cxnSp>
        <p:nvCxnSpPr>
          <p:cNvPr id="15" name="Straight Arrow Connector 14">
            <a:extLst>
              <a:ext uri="{FF2B5EF4-FFF2-40B4-BE49-F238E27FC236}">
                <a16:creationId xmlns:a16="http://schemas.microsoft.com/office/drawing/2014/main" id="{9DEE1487-B475-3DF8-9B11-7439B0A25AFD}"/>
              </a:ext>
            </a:extLst>
          </p:cNvPr>
          <p:cNvCxnSpPr/>
          <p:nvPr/>
        </p:nvCxnSpPr>
        <p:spPr>
          <a:xfrm rot="5400000">
            <a:off x="3209379" y="1618159"/>
            <a:ext cx="283435" cy="1716"/>
          </a:xfrm>
          <a:prstGeom prst="straightConnector1">
            <a:avLst/>
          </a:prstGeom>
          <a:ln w="19050">
            <a:solidFill>
              <a:schemeClr val="tx1"/>
            </a:solidFill>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16" name="Shape 25">
            <a:extLst>
              <a:ext uri="{FF2B5EF4-FFF2-40B4-BE49-F238E27FC236}">
                <a16:creationId xmlns:a16="http://schemas.microsoft.com/office/drawing/2014/main" id="{BE766375-1277-16A1-B794-80F5E6DA9E8C}"/>
              </a:ext>
            </a:extLst>
          </p:cNvPr>
          <p:cNvCxnSpPr/>
          <p:nvPr/>
        </p:nvCxnSpPr>
        <p:spPr>
          <a:xfrm rot="16200000" flipV="1">
            <a:off x="3869435" y="4030960"/>
            <a:ext cx="4480560" cy="245249"/>
          </a:xfrm>
          <a:prstGeom prst="bentConnector3">
            <a:avLst>
              <a:gd name="adj1" fmla="val 100000"/>
            </a:avLst>
          </a:prstGeom>
          <a:ln w="19050">
            <a:solidFill>
              <a:schemeClr val="tx1"/>
            </a:solidFill>
            <a:tailEnd type="triangle"/>
          </a:ln>
          <a:effectLst/>
        </p:spPr>
        <p:style>
          <a:lnRef idx="1">
            <a:schemeClr val="accent1"/>
          </a:lnRef>
          <a:fillRef idx="0">
            <a:schemeClr val="accent1"/>
          </a:fillRef>
          <a:effectRef idx="0">
            <a:schemeClr val="accent1"/>
          </a:effectRef>
          <a:fontRef idx="minor">
            <a:schemeClr val="tx1"/>
          </a:fontRef>
        </p:style>
      </p:cxnSp>
      <p:sp>
        <p:nvSpPr>
          <p:cNvPr id="17" name="Rounded Rectangle 17">
            <a:extLst>
              <a:ext uri="{FF2B5EF4-FFF2-40B4-BE49-F238E27FC236}">
                <a16:creationId xmlns:a16="http://schemas.microsoft.com/office/drawing/2014/main" id="{7A334038-3922-C6E4-9CD9-5327D60E256D}"/>
              </a:ext>
            </a:extLst>
          </p:cNvPr>
          <p:cNvSpPr/>
          <p:nvPr/>
        </p:nvSpPr>
        <p:spPr>
          <a:xfrm>
            <a:off x="5079841" y="3700405"/>
            <a:ext cx="1234820" cy="291309"/>
          </a:xfrm>
          <a:prstGeom prst="roundRect">
            <a:avLst/>
          </a:prstGeom>
          <a:solidFill>
            <a:srgbClr val="97B95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69465" tIns="34733" rIns="69465" bIns="34733" rtlCol="0" anchor="ctr"/>
          <a:lstStyle/>
          <a:p>
            <a:pPr algn="ctr"/>
            <a:r>
              <a:rPr lang="en-US" sz="1000" dirty="0">
                <a:solidFill>
                  <a:schemeClr val="tx1"/>
                </a:solidFill>
                <a:cs typeface="Times New Roman" pitchFamily="18" charset="0"/>
              </a:rPr>
              <a:t>Accountability</a:t>
            </a:r>
          </a:p>
        </p:txBody>
      </p:sp>
      <p:cxnSp>
        <p:nvCxnSpPr>
          <p:cNvPr id="18" name="Straight Arrow Connector 17">
            <a:extLst>
              <a:ext uri="{FF2B5EF4-FFF2-40B4-BE49-F238E27FC236}">
                <a16:creationId xmlns:a16="http://schemas.microsoft.com/office/drawing/2014/main" id="{0CF247F0-3F2E-B12B-D5B0-2CACFF29427A}"/>
              </a:ext>
            </a:extLst>
          </p:cNvPr>
          <p:cNvCxnSpPr/>
          <p:nvPr/>
        </p:nvCxnSpPr>
        <p:spPr>
          <a:xfrm rot="5400000">
            <a:off x="2388865" y="3843905"/>
            <a:ext cx="547976" cy="1716"/>
          </a:xfrm>
          <a:prstGeom prst="straightConnector1">
            <a:avLst/>
          </a:prstGeom>
          <a:ln w="19050">
            <a:solidFill>
              <a:schemeClr val="tx1"/>
            </a:solidFill>
            <a:tailEnd type="triangle"/>
          </a:ln>
          <a:effectLst/>
        </p:spPr>
        <p:style>
          <a:lnRef idx="1">
            <a:schemeClr val="accent1"/>
          </a:lnRef>
          <a:fillRef idx="0">
            <a:schemeClr val="accent1"/>
          </a:fillRef>
          <a:effectRef idx="0">
            <a:schemeClr val="accent1"/>
          </a:effectRef>
          <a:fontRef idx="minor">
            <a:schemeClr val="tx1"/>
          </a:fontRef>
        </p:style>
      </p:cxnSp>
      <p:sp>
        <p:nvSpPr>
          <p:cNvPr id="19" name="Rounded Rectangle 15">
            <a:extLst>
              <a:ext uri="{FF2B5EF4-FFF2-40B4-BE49-F238E27FC236}">
                <a16:creationId xmlns:a16="http://schemas.microsoft.com/office/drawing/2014/main" id="{F376D2B3-D2F7-E5A3-D684-CECA451A8517}"/>
              </a:ext>
            </a:extLst>
          </p:cNvPr>
          <p:cNvSpPr/>
          <p:nvPr/>
        </p:nvSpPr>
        <p:spPr>
          <a:xfrm>
            <a:off x="1968095" y="3700405"/>
            <a:ext cx="1382998" cy="291309"/>
          </a:xfrm>
          <a:prstGeom prst="roundRect">
            <a:avLst/>
          </a:prstGeom>
          <a:solidFill>
            <a:srgbClr val="97B95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69465" tIns="34733" rIns="69465" bIns="34733" rtlCol="0" anchor="ctr"/>
          <a:lstStyle/>
          <a:p>
            <a:pPr algn="ctr"/>
            <a:r>
              <a:rPr lang="en-US" sz="1000" dirty="0">
                <a:solidFill>
                  <a:schemeClr val="tx1"/>
                </a:solidFill>
                <a:cs typeface="Times New Roman" pitchFamily="18" charset="0"/>
              </a:rPr>
              <a:t>Direction</a:t>
            </a:r>
          </a:p>
        </p:txBody>
      </p:sp>
      <p:sp>
        <p:nvSpPr>
          <p:cNvPr id="20" name="Rounded Rectangle 16">
            <a:extLst>
              <a:ext uri="{FF2B5EF4-FFF2-40B4-BE49-F238E27FC236}">
                <a16:creationId xmlns:a16="http://schemas.microsoft.com/office/drawing/2014/main" id="{E160F250-54B0-E78E-C229-5F2D6D085E26}"/>
              </a:ext>
            </a:extLst>
          </p:cNvPr>
          <p:cNvSpPr/>
          <p:nvPr/>
        </p:nvSpPr>
        <p:spPr>
          <a:xfrm>
            <a:off x="3515737" y="3700405"/>
            <a:ext cx="1382998" cy="291309"/>
          </a:xfrm>
          <a:prstGeom prst="roundRect">
            <a:avLst/>
          </a:prstGeom>
          <a:solidFill>
            <a:srgbClr val="97B95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69465" tIns="34733" rIns="69465" bIns="34733" rtlCol="0" anchor="ctr"/>
          <a:lstStyle/>
          <a:p>
            <a:pPr algn="ctr"/>
            <a:r>
              <a:rPr lang="en-US" sz="1000" dirty="0">
                <a:solidFill>
                  <a:schemeClr val="tx1"/>
                </a:solidFill>
                <a:cs typeface="Times New Roman" pitchFamily="18" charset="0"/>
              </a:rPr>
              <a:t>Status</a:t>
            </a:r>
          </a:p>
        </p:txBody>
      </p:sp>
      <p:sp>
        <p:nvSpPr>
          <p:cNvPr id="21" name="Rectangle: Rounded Corners 20">
            <a:extLst>
              <a:ext uri="{FF2B5EF4-FFF2-40B4-BE49-F238E27FC236}">
                <a16:creationId xmlns:a16="http://schemas.microsoft.com/office/drawing/2014/main" id="{D3A2B6AD-3847-BD37-4EA4-172278DE6A03}"/>
              </a:ext>
            </a:extLst>
          </p:cNvPr>
          <p:cNvSpPr/>
          <p:nvPr/>
        </p:nvSpPr>
        <p:spPr>
          <a:xfrm>
            <a:off x="477053" y="1185275"/>
            <a:ext cx="5751853" cy="291309"/>
          </a:xfrm>
          <a:prstGeom prst="roundRect">
            <a:avLst/>
          </a:prstGeom>
          <a:solidFill>
            <a:srgbClr val="4E5D78"/>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69465" tIns="34733" rIns="69465" bIns="34733" rtlCol="0" anchor="ctr"/>
          <a:lstStyle/>
          <a:p>
            <a:pPr algn="ctr"/>
            <a:r>
              <a:rPr lang="en-US" sz="1000" b="1" dirty="0">
                <a:cs typeface="Times New Roman" pitchFamily="18" charset="0"/>
              </a:rPr>
              <a:t>NAME – President</a:t>
            </a:r>
          </a:p>
        </p:txBody>
      </p:sp>
      <p:sp>
        <p:nvSpPr>
          <p:cNvPr id="22" name="Rounded Rectangle 18">
            <a:extLst>
              <a:ext uri="{FF2B5EF4-FFF2-40B4-BE49-F238E27FC236}">
                <a16:creationId xmlns:a16="http://schemas.microsoft.com/office/drawing/2014/main" id="{D3D7B47D-EC6C-7E32-846D-7EB058E00BAB}"/>
              </a:ext>
            </a:extLst>
          </p:cNvPr>
          <p:cNvSpPr/>
          <p:nvPr/>
        </p:nvSpPr>
        <p:spPr>
          <a:xfrm>
            <a:off x="371063" y="3700404"/>
            <a:ext cx="1498249" cy="291309"/>
          </a:xfrm>
          <a:prstGeom prst="roundRect">
            <a:avLst/>
          </a:prstGeom>
          <a:solidFill>
            <a:srgbClr val="97B95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34733" rIns="0" bIns="34733" rtlCol="0" anchor="ctr"/>
          <a:lstStyle/>
          <a:p>
            <a:pPr algn="ctr"/>
            <a:r>
              <a:rPr lang="en-US" sz="1000" dirty="0">
                <a:solidFill>
                  <a:schemeClr val="tx1"/>
                </a:solidFill>
                <a:cs typeface="Times New Roman" pitchFamily="18" charset="0"/>
              </a:rPr>
              <a:t>Objectives/Authority</a:t>
            </a:r>
          </a:p>
        </p:txBody>
      </p:sp>
      <p:sp>
        <p:nvSpPr>
          <p:cNvPr id="23" name="Rounded Rectangle 42">
            <a:extLst>
              <a:ext uri="{FF2B5EF4-FFF2-40B4-BE49-F238E27FC236}">
                <a16:creationId xmlns:a16="http://schemas.microsoft.com/office/drawing/2014/main" id="{4345254B-4E66-B63F-BBCF-B788946CF039}"/>
              </a:ext>
            </a:extLst>
          </p:cNvPr>
          <p:cNvSpPr/>
          <p:nvPr/>
        </p:nvSpPr>
        <p:spPr>
          <a:xfrm>
            <a:off x="3327706" y="1505188"/>
            <a:ext cx="2739993" cy="212576"/>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9465" tIns="34733" rIns="69465" bIns="34733" rtlCol="0" anchor="ctr"/>
          <a:lstStyle/>
          <a:p>
            <a:pPr algn="ctr"/>
            <a:r>
              <a:rPr lang="en-US" sz="1000" dirty="0">
                <a:solidFill>
                  <a:schemeClr val="tx1"/>
                </a:solidFill>
                <a:cs typeface="Times New Roman" pitchFamily="18" charset="0"/>
              </a:rPr>
              <a:t>Delegation of full contractual authority</a:t>
            </a:r>
          </a:p>
        </p:txBody>
      </p:sp>
      <p:sp>
        <p:nvSpPr>
          <p:cNvPr id="24" name="Rectangle: Rounded Corners 23">
            <a:extLst>
              <a:ext uri="{FF2B5EF4-FFF2-40B4-BE49-F238E27FC236}">
                <a16:creationId xmlns:a16="http://schemas.microsoft.com/office/drawing/2014/main" id="{DFD6D6BA-D833-32A9-0F40-BB29E1FAA869}"/>
              </a:ext>
            </a:extLst>
          </p:cNvPr>
          <p:cNvSpPr/>
          <p:nvPr/>
        </p:nvSpPr>
        <p:spPr>
          <a:xfrm>
            <a:off x="387525" y="6182377"/>
            <a:ext cx="5927136" cy="291309"/>
          </a:xfrm>
          <a:prstGeom prst="roundRect">
            <a:avLst/>
          </a:prstGeom>
          <a:solidFill>
            <a:srgbClr val="4E5D78"/>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69465" tIns="34733" rIns="69465" bIns="34733" rtlCol="0" anchor="ctr"/>
          <a:lstStyle/>
          <a:p>
            <a:pPr algn="ctr"/>
            <a:r>
              <a:rPr lang="en-US" sz="1000" b="1" dirty="0">
                <a:cs typeface="Times New Roman" pitchFamily="18" charset="0"/>
              </a:rPr>
              <a:t>CONTRACT ACRONYM Staff</a:t>
            </a:r>
          </a:p>
        </p:txBody>
      </p:sp>
      <p:cxnSp>
        <p:nvCxnSpPr>
          <p:cNvPr id="25" name="Straight Arrow Connector 24">
            <a:extLst>
              <a:ext uri="{FF2B5EF4-FFF2-40B4-BE49-F238E27FC236}">
                <a16:creationId xmlns:a16="http://schemas.microsoft.com/office/drawing/2014/main" id="{1274C457-56F3-A458-84B8-D1789005C43C}"/>
              </a:ext>
            </a:extLst>
          </p:cNvPr>
          <p:cNvCxnSpPr/>
          <p:nvPr/>
        </p:nvCxnSpPr>
        <p:spPr>
          <a:xfrm rot="5400000">
            <a:off x="2379416" y="5898904"/>
            <a:ext cx="566872" cy="1716"/>
          </a:xfrm>
          <a:prstGeom prst="straightConnector1">
            <a:avLst/>
          </a:prstGeom>
          <a:ln w="19050">
            <a:solidFill>
              <a:schemeClr val="tx1"/>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8D92244-E992-55B0-1DCA-44DBC4EC94C4}"/>
              </a:ext>
            </a:extLst>
          </p:cNvPr>
          <p:cNvCxnSpPr/>
          <p:nvPr/>
        </p:nvCxnSpPr>
        <p:spPr>
          <a:xfrm rot="5400000">
            <a:off x="3932889" y="5898084"/>
            <a:ext cx="566872" cy="1716"/>
          </a:xfrm>
          <a:prstGeom prst="straightConnector1">
            <a:avLst/>
          </a:prstGeom>
          <a:ln w="19050">
            <a:solidFill>
              <a:schemeClr val="tx1"/>
            </a:solidFill>
            <a:headEnd type="triangle"/>
            <a:tailEnd type="none"/>
          </a:ln>
          <a:effectLst/>
        </p:spPr>
        <p:style>
          <a:lnRef idx="1">
            <a:schemeClr val="accent1"/>
          </a:lnRef>
          <a:fillRef idx="0">
            <a:schemeClr val="accent1"/>
          </a:fillRef>
          <a:effectRef idx="0">
            <a:schemeClr val="accent1"/>
          </a:effectRef>
          <a:fontRef idx="minor">
            <a:schemeClr val="tx1"/>
          </a:fontRef>
        </p:style>
      </p:cxnSp>
      <p:sp>
        <p:nvSpPr>
          <p:cNvPr id="27" name="Rounded Rectangle 46">
            <a:extLst>
              <a:ext uri="{FF2B5EF4-FFF2-40B4-BE49-F238E27FC236}">
                <a16:creationId xmlns:a16="http://schemas.microsoft.com/office/drawing/2014/main" id="{1B4A9CF4-35EB-78CA-D2BB-494F3FB6B71D}"/>
              </a:ext>
            </a:extLst>
          </p:cNvPr>
          <p:cNvSpPr/>
          <p:nvPr/>
        </p:nvSpPr>
        <p:spPr>
          <a:xfrm>
            <a:off x="1968095" y="5743447"/>
            <a:ext cx="1382998" cy="291309"/>
          </a:xfrm>
          <a:prstGeom prst="roundRect">
            <a:avLst/>
          </a:prstGeom>
          <a:solidFill>
            <a:srgbClr val="97B95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69465" tIns="34733" rIns="69465" bIns="34733" rtlCol="0" anchor="ctr"/>
          <a:lstStyle/>
          <a:p>
            <a:pPr algn="ctr"/>
            <a:r>
              <a:rPr lang="en-US" sz="1000" dirty="0">
                <a:solidFill>
                  <a:schemeClr val="tx1"/>
                </a:solidFill>
                <a:cs typeface="Times New Roman" pitchFamily="18" charset="0"/>
              </a:rPr>
              <a:t>Direction</a:t>
            </a:r>
          </a:p>
        </p:txBody>
      </p:sp>
      <p:sp>
        <p:nvSpPr>
          <p:cNvPr id="28" name="Rounded Rectangle 47">
            <a:extLst>
              <a:ext uri="{FF2B5EF4-FFF2-40B4-BE49-F238E27FC236}">
                <a16:creationId xmlns:a16="http://schemas.microsoft.com/office/drawing/2014/main" id="{228D3DA8-A456-38FA-BB9D-43D9F5373577}"/>
              </a:ext>
            </a:extLst>
          </p:cNvPr>
          <p:cNvSpPr/>
          <p:nvPr/>
        </p:nvSpPr>
        <p:spPr>
          <a:xfrm>
            <a:off x="3515737" y="5743447"/>
            <a:ext cx="1382998" cy="291309"/>
          </a:xfrm>
          <a:prstGeom prst="roundRect">
            <a:avLst/>
          </a:prstGeom>
          <a:solidFill>
            <a:srgbClr val="97B95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69465" tIns="34733" rIns="69465" bIns="34733" rtlCol="0" anchor="ctr"/>
          <a:lstStyle/>
          <a:p>
            <a:pPr algn="ctr"/>
            <a:r>
              <a:rPr lang="en-US" sz="1000" dirty="0">
                <a:solidFill>
                  <a:schemeClr val="tx1"/>
                </a:solidFill>
                <a:cs typeface="Times New Roman" pitchFamily="18" charset="0"/>
              </a:rPr>
              <a:t>Status</a:t>
            </a:r>
          </a:p>
        </p:txBody>
      </p:sp>
      <p:cxnSp>
        <p:nvCxnSpPr>
          <p:cNvPr id="29" name="Straight Arrow Connector 28">
            <a:extLst>
              <a:ext uri="{FF2B5EF4-FFF2-40B4-BE49-F238E27FC236}">
                <a16:creationId xmlns:a16="http://schemas.microsoft.com/office/drawing/2014/main" id="{2E4E0434-FAC0-E4BB-53DC-43CC58E479CB}"/>
              </a:ext>
            </a:extLst>
          </p:cNvPr>
          <p:cNvCxnSpPr/>
          <p:nvPr/>
        </p:nvCxnSpPr>
        <p:spPr>
          <a:xfrm>
            <a:off x="5985379" y="4290896"/>
            <a:ext cx="246965" cy="1641"/>
          </a:xfrm>
          <a:prstGeom prst="straightConnector1">
            <a:avLst/>
          </a:prstGeom>
          <a:ln w="19050">
            <a:solidFill>
              <a:schemeClr val="tx1"/>
            </a:solidFill>
            <a:tailEnd type="triangle"/>
          </a:ln>
          <a:effectLst/>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42D2AE2-1DC3-10A3-760D-EA39F0CB62A7}"/>
              </a:ext>
            </a:extLst>
          </p:cNvPr>
          <p:cNvSpPr txBox="1"/>
          <p:nvPr/>
        </p:nvSpPr>
        <p:spPr>
          <a:xfrm>
            <a:off x="371063" y="7247484"/>
            <a:ext cx="6750052" cy="1854640"/>
          </a:xfrm>
          <a:prstGeom prst="rect">
            <a:avLst/>
          </a:prstGeom>
          <a:noFill/>
        </p:spPr>
        <p:txBody>
          <a:bodyPr wrap="square" rtlCol="0">
            <a:noAutofit/>
          </a:bodyPr>
          <a:lstStyle/>
          <a:p>
            <a:r>
              <a:rPr lang="en-US" sz="1600" dirty="0"/>
              <a:t>Insert Name of President, COO or whoever is responsible person for the PM.</a:t>
            </a:r>
          </a:p>
          <a:p>
            <a:r>
              <a:rPr lang="en-US" sz="1600" dirty="0"/>
              <a:t>Insert Name of PM or GM.</a:t>
            </a:r>
          </a:p>
          <a:p>
            <a:r>
              <a:rPr lang="en-US" sz="1600" dirty="0"/>
              <a:t>Insert Contract name or acronym</a:t>
            </a:r>
          </a:p>
          <a:p>
            <a:r>
              <a:rPr lang="en-US" sz="1600" dirty="0"/>
              <a:t>Remove ID/IQ tasks if not needed</a:t>
            </a:r>
          </a:p>
          <a:p>
            <a:r>
              <a:rPr lang="en-US" sz="1600" dirty="0"/>
              <a:t>Replace CO/COTR with preferred term</a:t>
            </a:r>
          </a:p>
          <a:p>
            <a:r>
              <a:rPr lang="en-US" sz="1600" dirty="0"/>
              <a:t>Edit as needed</a:t>
            </a:r>
          </a:p>
        </p:txBody>
      </p:sp>
      <p:sp>
        <p:nvSpPr>
          <p:cNvPr id="2" name="TextBox 1">
            <a:extLst>
              <a:ext uri="{FF2B5EF4-FFF2-40B4-BE49-F238E27FC236}">
                <a16:creationId xmlns:a16="http://schemas.microsoft.com/office/drawing/2014/main" id="{32B150C8-83D2-9D75-CBF1-6B2AD7B2A32C}"/>
              </a:ext>
            </a:extLst>
          </p:cNvPr>
          <p:cNvSpPr txBox="1"/>
          <p:nvPr/>
        </p:nvSpPr>
        <p:spPr>
          <a:xfrm>
            <a:off x="387525" y="537457"/>
            <a:ext cx="6750052" cy="890764"/>
          </a:xfrm>
          <a:prstGeom prst="rect">
            <a:avLst/>
          </a:prstGeom>
          <a:noFill/>
        </p:spPr>
        <p:txBody>
          <a:bodyPr wrap="square" rtlCol="0">
            <a:noAutofit/>
          </a:bodyPr>
          <a:lstStyle/>
          <a:p>
            <a:r>
              <a:rPr lang="en-US" sz="1600" dirty="0"/>
              <a:t>Authority &amp; Responsibility Chart </a:t>
            </a:r>
          </a:p>
          <a:p>
            <a:r>
              <a:rPr lang="en-US" sz="1400" b="1" dirty="0"/>
              <a:t>Highlight your Management Team to Transform your Contract Management Plan</a:t>
            </a:r>
          </a:p>
        </p:txBody>
      </p:sp>
      <p:sp>
        <p:nvSpPr>
          <p:cNvPr id="3" name="Date Placeholder 2">
            <a:extLst>
              <a:ext uri="{FF2B5EF4-FFF2-40B4-BE49-F238E27FC236}">
                <a16:creationId xmlns:a16="http://schemas.microsoft.com/office/drawing/2014/main" id="{8C1EDB7D-C026-5CE7-5D24-4B084511E5F0}"/>
              </a:ext>
            </a:extLst>
          </p:cNvPr>
          <p:cNvSpPr>
            <a:spLocks noGrp="1"/>
          </p:cNvSpPr>
          <p:nvPr>
            <p:ph type="dt" sz="half" idx="10"/>
          </p:nvPr>
        </p:nvSpPr>
        <p:spPr>
          <a:xfrm>
            <a:off x="534353" y="9322649"/>
            <a:ext cx="1748790" cy="535517"/>
          </a:xfrm>
        </p:spPr>
        <p:txBody>
          <a:bodyPr/>
          <a:lstStyle/>
          <a:p>
            <a:pPr algn="ctr">
              <a:tabLst>
                <a:tab pos="3200400" algn="ctr"/>
                <a:tab pos="5886450" algn="r"/>
              </a:tabLst>
            </a:pPr>
            <a:r>
              <a:rPr lang="en-US" dirty="0">
                <a:latin typeface="Soleil Lt" panose="00000400000000000000" pitchFamily="50" charset="0"/>
                <a:ea typeface="Times New Roman" panose="02020603050405020304" pitchFamily="18" charset="0"/>
                <a:cs typeface="Times New Roman" panose="02020603050405020304" pitchFamily="18" charset="0"/>
              </a:rPr>
              <a:t>Copyright © 2021-2023  Donna T. Hamby</a:t>
            </a:r>
            <a:endParaRPr lang="en-US"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9584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55AF475-1AC4-A7E4-DC06-4161CC0B9746}"/>
              </a:ext>
            </a:extLst>
          </p:cNvPr>
          <p:cNvGrpSpPr/>
          <p:nvPr/>
        </p:nvGrpSpPr>
        <p:grpSpPr>
          <a:xfrm>
            <a:off x="692370" y="1273125"/>
            <a:ext cx="5943600" cy="4119150"/>
            <a:chOff x="402085" y="381404"/>
            <a:chExt cx="5916968" cy="4119150"/>
          </a:xfrm>
        </p:grpSpPr>
        <p:sp>
          <p:nvSpPr>
            <p:cNvPr id="20" name="Rectangle 536">
              <a:extLst>
                <a:ext uri="{FF2B5EF4-FFF2-40B4-BE49-F238E27FC236}">
                  <a16:creationId xmlns:a16="http://schemas.microsoft.com/office/drawing/2014/main" id="{C0357F8A-2BE6-DFE6-A59A-75FB7B8EC7A4}"/>
                </a:ext>
              </a:extLst>
            </p:cNvPr>
            <p:cNvSpPr>
              <a:spLocks noChangeArrowheads="1"/>
            </p:cNvSpPr>
            <p:nvPr/>
          </p:nvSpPr>
          <p:spPr bwMode="auto">
            <a:xfrm>
              <a:off x="1444207" y="1385057"/>
              <a:ext cx="3880834" cy="2113596"/>
            </a:xfrm>
            <a:prstGeom prst="rect">
              <a:avLst/>
            </a:prstGeom>
            <a:noFill/>
            <a:ln w="6350">
              <a:noFill/>
              <a:miter lim="800000"/>
              <a:headEnd/>
              <a:tailEnd/>
            </a:ln>
            <a:effectLst/>
            <a:scene3d>
              <a:camera prst="orthographicFront"/>
              <a:lightRig rig="threePt" dir="t"/>
            </a:scene3d>
            <a:sp3d>
              <a:bevelT/>
            </a:sp3d>
          </p:spPr>
          <p:txBody>
            <a:bodyPr lIns="0" tIns="27432" rIns="0" bIns="27432"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lnSpc>
                  <a:spcPts val="1100"/>
                </a:lnSpc>
                <a:spcBef>
                  <a:spcPct val="0"/>
                </a:spcBef>
                <a:spcAft>
                  <a:spcPts val="400"/>
                </a:spcAft>
                <a:buNone/>
              </a:pPr>
              <a:r>
                <a:rPr lang="en-US" altLang="en-US" sz="1200" b="1" dirty="0">
                  <a:latin typeface="+mn-lt"/>
                  <a:cs typeface="Times New Roman" panose="02020603050405020304" pitchFamily="18" charset="0"/>
                </a:rPr>
                <a:t>Management Team Safety Responsibility</a:t>
              </a:r>
              <a:r>
                <a:rPr lang="en-US" altLang="en-US" sz="1200" dirty="0">
                  <a:latin typeface="+mn-lt"/>
                  <a:cs typeface="Times New Roman" panose="02020603050405020304" pitchFamily="18" charset="0"/>
                </a:rPr>
                <a:t>: XX Safety Program; safety leadership by walking around; safety stand downs; pre-execution safety briefings.</a:t>
              </a:r>
            </a:p>
            <a:p>
              <a:pPr eaLnBrk="1" hangingPunct="1">
                <a:lnSpc>
                  <a:spcPts val="1100"/>
                </a:lnSpc>
                <a:spcBef>
                  <a:spcPct val="0"/>
                </a:spcBef>
                <a:spcAft>
                  <a:spcPts val="400"/>
                </a:spcAft>
                <a:buNone/>
              </a:pPr>
              <a:r>
                <a:rPr lang="en-US" altLang="en-US" sz="1200" b="1" dirty="0">
                  <a:latin typeface="+mn-lt"/>
                  <a:cs typeface="Times New Roman" panose="02020603050405020304" pitchFamily="18" charset="0"/>
                </a:rPr>
                <a:t>Worker Involvement</a:t>
              </a:r>
              <a:r>
                <a:rPr lang="en-US" altLang="en-US" sz="1200" dirty="0">
                  <a:latin typeface="+mn-lt"/>
                  <a:cs typeface="Times New Roman" panose="02020603050405020304" pitchFamily="18" charset="0"/>
                </a:rPr>
                <a:t>: Safety meetings; safety observations; protecting co-workers; stop-work authority.</a:t>
              </a:r>
            </a:p>
            <a:p>
              <a:pPr eaLnBrk="1" hangingPunct="1">
                <a:lnSpc>
                  <a:spcPts val="1100"/>
                </a:lnSpc>
                <a:spcBef>
                  <a:spcPct val="0"/>
                </a:spcBef>
                <a:spcAft>
                  <a:spcPts val="400"/>
                </a:spcAft>
                <a:buNone/>
              </a:pPr>
              <a:r>
                <a:rPr lang="en-US" altLang="en-US" sz="1200" b="1" dirty="0">
                  <a:latin typeface="+mn-lt"/>
                  <a:cs typeface="Times New Roman" panose="02020603050405020304" pitchFamily="18" charset="0"/>
                </a:rPr>
                <a:t>Work Hazard Control</a:t>
              </a:r>
              <a:r>
                <a:rPr lang="en-US" altLang="en-US" sz="1200" dirty="0">
                  <a:latin typeface="+mn-lt"/>
                  <a:cs typeface="Times New Roman" panose="02020603050405020304" pitchFamily="18" charset="0"/>
                </a:rPr>
                <a:t>: Hazardous procedures; safety handbook; work area assessment; PPE</a:t>
              </a:r>
            </a:p>
            <a:p>
              <a:pPr eaLnBrk="1" hangingPunct="1">
                <a:lnSpc>
                  <a:spcPts val="1100"/>
                </a:lnSpc>
                <a:spcBef>
                  <a:spcPct val="0"/>
                </a:spcBef>
                <a:spcAft>
                  <a:spcPts val="400"/>
                </a:spcAft>
                <a:buNone/>
              </a:pPr>
              <a:r>
                <a:rPr lang="en-US" altLang="en-US" sz="1200" b="1" dirty="0">
                  <a:latin typeface="+mn-lt"/>
                  <a:cs typeface="Times New Roman" panose="02020603050405020304" pitchFamily="18" charset="0"/>
                </a:rPr>
                <a:t>Roles and Responsibilities</a:t>
              </a:r>
              <a:r>
                <a:rPr lang="en-US" altLang="en-US" sz="1200" dirty="0">
                  <a:latin typeface="+mn-lt"/>
                  <a:cs typeface="Times New Roman" panose="02020603050405020304" pitchFamily="18" charset="0"/>
                </a:rPr>
                <a:t>: Clear organization charts; job descriptions; personnel qualifications; communication.</a:t>
              </a:r>
            </a:p>
            <a:p>
              <a:pPr eaLnBrk="1" hangingPunct="1">
                <a:lnSpc>
                  <a:spcPts val="1100"/>
                </a:lnSpc>
                <a:spcBef>
                  <a:spcPct val="0"/>
                </a:spcBef>
                <a:spcAft>
                  <a:spcPts val="400"/>
                </a:spcAft>
                <a:buNone/>
              </a:pPr>
              <a:r>
                <a:rPr lang="en-US" altLang="en-US" sz="1200" b="1" dirty="0">
                  <a:latin typeface="+mn-lt"/>
                  <a:cs typeface="Times New Roman" panose="02020603050405020304" pitchFamily="18" charset="0"/>
                </a:rPr>
                <a:t>Employee Competencies</a:t>
              </a:r>
              <a:r>
                <a:rPr lang="en-US" altLang="en-US" sz="1200" dirty="0">
                  <a:latin typeface="+mn-lt"/>
                  <a:cs typeface="Times New Roman" panose="02020603050405020304" pitchFamily="18" charset="0"/>
                </a:rPr>
                <a:t>: Job specific training; hazard recognition training; employee safety incentives.</a:t>
              </a:r>
            </a:p>
            <a:p>
              <a:pPr eaLnBrk="1" hangingPunct="1">
                <a:lnSpc>
                  <a:spcPts val="1100"/>
                </a:lnSpc>
                <a:spcBef>
                  <a:spcPct val="0"/>
                </a:spcBef>
                <a:spcAft>
                  <a:spcPts val="400"/>
                </a:spcAft>
                <a:buNone/>
              </a:pPr>
              <a:r>
                <a:rPr lang="en-US" altLang="en-US" sz="1200" b="1" dirty="0">
                  <a:latin typeface="+mn-lt"/>
                  <a:cs typeface="Times New Roman" panose="02020603050405020304" pitchFamily="18" charset="0"/>
                </a:rPr>
                <a:t>Safety standards and Requirements</a:t>
              </a:r>
              <a:r>
                <a:rPr lang="en-US" altLang="en-US" sz="1200" dirty="0">
                  <a:latin typeface="+mn-lt"/>
                  <a:cs typeface="Times New Roman" panose="02020603050405020304" pitchFamily="18" charset="0"/>
                </a:rPr>
                <a:t>: OSHA; CUSTOMER SOPs; instructions; directives; COMPANY SOPs and policies.</a:t>
              </a:r>
            </a:p>
          </p:txBody>
        </p:sp>
        <p:pic>
          <p:nvPicPr>
            <p:cNvPr id="50" name="Picture 49">
              <a:extLst>
                <a:ext uri="{FF2B5EF4-FFF2-40B4-BE49-F238E27FC236}">
                  <a16:creationId xmlns:a16="http://schemas.microsoft.com/office/drawing/2014/main" id="{66EB12A3-4025-6DD2-7CAA-570F8946F21E}"/>
                </a:ext>
              </a:extLst>
            </p:cNvPr>
            <p:cNvPicPr>
              <a:picLocks noChangeAspect="1"/>
            </p:cNvPicPr>
            <p:nvPr/>
          </p:nvPicPr>
          <p:blipFill rotWithShape="1">
            <a:blip r:embed="rId2">
              <a:duotone>
                <a:prstClr val="black"/>
                <a:srgbClr val="8191AD">
                  <a:tint val="45000"/>
                  <a:satMod val="400000"/>
                </a:srgbClr>
              </a:duotone>
              <a:extLst>
                <a:ext uri="{28A0092B-C50C-407E-A947-70E740481C1C}">
                  <a14:useLocalDpi xmlns:a14="http://schemas.microsoft.com/office/drawing/2010/main" val="0"/>
                </a:ext>
              </a:extLst>
            </a:blip>
            <a:srcRect t="39380" r="-12"/>
            <a:stretch/>
          </p:blipFill>
          <p:spPr>
            <a:xfrm rot="5400000" flipH="1">
              <a:off x="158384" y="642381"/>
              <a:ext cx="996036" cy="482280"/>
            </a:xfrm>
            <a:prstGeom prst="rect">
              <a:avLst/>
            </a:prstGeom>
          </p:spPr>
        </p:pic>
        <p:pic>
          <p:nvPicPr>
            <p:cNvPr id="51" name="Picture 50">
              <a:extLst>
                <a:ext uri="{FF2B5EF4-FFF2-40B4-BE49-F238E27FC236}">
                  <a16:creationId xmlns:a16="http://schemas.microsoft.com/office/drawing/2014/main" id="{3DD25801-3448-A35A-8A94-9D3009C88409}"/>
                </a:ext>
              </a:extLst>
            </p:cNvPr>
            <p:cNvPicPr>
              <a:picLocks noChangeAspect="1"/>
            </p:cNvPicPr>
            <p:nvPr/>
          </p:nvPicPr>
          <p:blipFill rotWithShape="1">
            <a:blip r:embed="rId2">
              <a:duotone>
                <a:prstClr val="black"/>
                <a:srgbClr val="8191AD">
                  <a:tint val="45000"/>
                  <a:satMod val="400000"/>
                </a:srgbClr>
              </a:duotone>
              <a:alphaModFix/>
              <a:extLst>
                <a:ext uri="{28A0092B-C50C-407E-A947-70E740481C1C}">
                  <a14:useLocalDpi xmlns:a14="http://schemas.microsoft.com/office/drawing/2010/main" val="0"/>
                </a:ext>
              </a:extLst>
            </a:blip>
            <a:srcRect b="54528"/>
            <a:stretch/>
          </p:blipFill>
          <p:spPr>
            <a:xfrm rot="5400000" flipH="1">
              <a:off x="4952509" y="424254"/>
              <a:ext cx="652818" cy="579991"/>
            </a:xfrm>
            <a:prstGeom prst="rect">
              <a:avLst/>
            </a:prstGeom>
          </p:spPr>
        </p:pic>
        <p:sp>
          <p:nvSpPr>
            <p:cNvPr id="52" name="Rectangle 51">
              <a:extLst>
                <a:ext uri="{FF2B5EF4-FFF2-40B4-BE49-F238E27FC236}">
                  <a16:creationId xmlns:a16="http://schemas.microsoft.com/office/drawing/2014/main" id="{1EE6638C-59B8-3EBA-0885-F738400D4787}"/>
                </a:ext>
              </a:extLst>
            </p:cNvPr>
            <p:cNvSpPr/>
            <p:nvPr/>
          </p:nvSpPr>
          <p:spPr>
            <a:xfrm>
              <a:off x="897543" y="385503"/>
              <a:ext cx="4410337" cy="996036"/>
            </a:xfrm>
            <a:prstGeom prst="rect">
              <a:avLst/>
            </a:prstGeom>
            <a:solidFill>
              <a:srgbClr val="949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59B49B6B-9E0F-BA36-3810-695244672D2B}"/>
                </a:ext>
              </a:extLst>
            </p:cNvPr>
            <p:cNvGrpSpPr/>
            <p:nvPr/>
          </p:nvGrpSpPr>
          <p:grpSpPr>
            <a:xfrm rot="5400000">
              <a:off x="4120466" y="1578779"/>
              <a:ext cx="3370880" cy="996037"/>
              <a:chOff x="897544" y="5435573"/>
              <a:chExt cx="3370880" cy="996037"/>
            </a:xfrm>
          </p:grpSpPr>
          <p:pic>
            <p:nvPicPr>
              <p:cNvPr id="53" name="Picture 52">
                <a:extLst>
                  <a:ext uri="{FF2B5EF4-FFF2-40B4-BE49-F238E27FC236}">
                    <a16:creationId xmlns:a16="http://schemas.microsoft.com/office/drawing/2014/main" id="{C518168F-0EBC-F85E-B251-685C2A644A8E}"/>
                  </a:ext>
                </a:extLst>
              </p:cNvPr>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t="39380" r="-12"/>
              <a:stretch/>
            </p:blipFill>
            <p:spPr>
              <a:xfrm rot="5400000" flipH="1">
                <a:off x="640666" y="5692452"/>
                <a:ext cx="996036" cy="482280"/>
              </a:xfrm>
              <a:prstGeom prst="rect">
                <a:avLst/>
              </a:prstGeom>
            </p:spPr>
          </p:pic>
          <p:pic>
            <p:nvPicPr>
              <p:cNvPr id="54" name="Picture 53">
                <a:extLst>
                  <a:ext uri="{FF2B5EF4-FFF2-40B4-BE49-F238E27FC236}">
                    <a16:creationId xmlns:a16="http://schemas.microsoft.com/office/drawing/2014/main" id="{FC9B75A0-6E8D-97CF-C4F6-7B441A450901}"/>
                  </a:ext>
                </a:extLst>
              </p:cNvPr>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b="54528"/>
              <a:stretch/>
            </p:blipFill>
            <p:spPr>
              <a:xfrm rot="5400000" flipH="1">
                <a:off x="3652020" y="5471988"/>
                <a:ext cx="652818" cy="579991"/>
              </a:xfrm>
              <a:prstGeom prst="rect">
                <a:avLst/>
              </a:prstGeom>
            </p:spPr>
          </p:pic>
          <p:sp>
            <p:nvSpPr>
              <p:cNvPr id="55" name="Rectangle 54">
                <a:extLst>
                  <a:ext uri="{FF2B5EF4-FFF2-40B4-BE49-F238E27FC236}">
                    <a16:creationId xmlns:a16="http://schemas.microsoft.com/office/drawing/2014/main" id="{8D1F3FB3-CAEE-F642-ECEB-670EA5C642B2}"/>
                  </a:ext>
                </a:extLst>
              </p:cNvPr>
              <p:cNvSpPr/>
              <p:nvPr/>
            </p:nvSpPr>
            <p:spPr>
              <a:xfrm>
                <a:off x="1379826" y="5435573"/>
                <a:ext cx="2629113" cy="996036"/>
              </a:xfrm>
              <a:prstGeom prst="rect">
                <a:avLst/>
              </a:prstGeom>
              <a:solidFill>
                <a:srgbClr val="B8C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342F4B1A-FBDE-BD00-3D0D-77B0D8658FCE}"/>
                </a:ext>
              </a:extLst>
            </p:cNvPr>
            <p:cNvGrpSpPr/>
            <p:nvPr/>
          </p:nvGrpSpPr>
          <p:grpSpPr>
            <a:xfrm rot="16200000">
              <a:off x="-785420" y="2308997"/>
              <a:ext cx="3387076" cy="996037"/>
              <a:chOff x="1249969" y="5435573"/>
              <a:chExt cx="3387076" cy="996037"/>
            </a:xfrm>
          </p:grpSpPr>
          <p:pic>
            <p:nvPicPr>
              <p:cNvPr id="58" name="Picture 57">
                <a:extLst>
                  <a:ext uri="{FF2B5EF4-FFF2-40B4-BE49-F238E27FC236}">
                    <a16:creationId xmlns:a16="http://schemas.microsoft.com/office/drawing/2014/main" id="{6A0AC514-0C63-DE6D-A7A4-133A26B06F21}"/>
                  </a:ext>
                </a:extLst>
              </p:cNvPr>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39380" r="-12"/>
              <a:stretch/>
            </p:blipFill>
            <p:spPr>
              <a:xfrm rot="5400000" flipH="1">
                <a:off x="993091" y="5692452"/>
                <a:ext cx="996036" cy="482280"/>
              </a:xfrm>
              <a:prstGeom prst="rect">
                <a:avLst/>
              </a:prstGeom>
            </p:spPr>
          </p:pic>
          <p:pic>
            <p:nvPicPr>
              <p:cNvPr id="59" name="Picture 58">
                <a:extLst>
                  <a:ext uri="{FF2B5EF4-FFF2-40B4-BE49-F238E27FC236}">
                    <a16:creationId xmlns:a16="http://schemas.microsoft.com/office/drawing/2014/main" id="{2C6F30BC-96AD-4268-7708-1AA67E0C786F}"/>
                  </a:ext>
                </a:extLst>
              </p:cNvPr>
              <p:cNvPicPr>
                <a:picLocks noChangeAspect="1"/>
              </p:cNvPicPr>
              <p:nvPr/>
            </p:nvPicPr>
            <p:blipFill rotWithShape="1">
              <a:blip r:embed="rId2">
                <a:alphaModFix/>
                <a:duotone>
                  <a:schemeClr val="accent5">
                    <a:shade val="45000"/>
                    <a:satMod val="135000"/>
                  </a:schemeClr>
                  <a:prstClr val="white"/>
                </a:duotone>
                <a:extLst>
                  <a:ext uri="{28A0092B-C50C-407E-A947-70E740481C1C}">
                    <a14:useLocalDpi xmlns:a14="http://schemas.microsoft.com/office/drawing/2010/main" val="0"/>
                  </a:ext>
                </a:extLst>
              </a:blip>
              <a:srcRect b="54528"/>
              <a:stretch/>
            </p:blipFill>
            <p:spPr>
              <a:xfrm rot="5400000" flipH="1">
                <a:off x="4020641" y="5471988"/>
                <a:ext cx="652818" cy="579991"/>
              </a:xfrm>
              <a:prstGeom prst="rect">
                <a:avLst/>
              </a:prstGeom>
            </p:spPr>
          </p:pic>
          <p:sp>
            <p:nvSpPr>
              <p:cNvPr id="60" name="Rectangle 59">
                <a:extLst>
                  <a:ext uri="{FF2B5EF4-FFF2-40B4-BE49-F238E27FC236}">
                    <a16:creationId xmlns:a16="http://schemas.microsoft.com/office/drawing/2014/main" id="{07963FDC-CD2C-F0DD-078A-6144E15EB4A0}"/>
                  </a:ext>
                </a:extLst>
              </p:cNvPr>
              <p:cNvSpPr/>
              <p:nvPr/>
            </p:nvSpPr>
            <p:spPr>
              <a:xfrm>
                <a:off x="1730964" y="5435573"/>
                <a:ext cx="2641196" cy="996036"/>
              </a:xfrm>
              <a:prstGeom prst="rect">
                <a:avLst/>
              </a:prstGeom>
              <a:solidFill>
                <a:srgbClr val="ADC5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37E6C373-3509-767F-3596-E8143A464082}"/>
                </a:ext>
              </a:extLst>
            </p:cNvPr>
            <p:cNvGrpSpPr/>
            <p:nvPr/>
          </p:nvGrpSpPr>
          <p:grpSpPr>
            <a:xfrm rot="10800000">
              <a:off x="1150266" y="3502754"/>
              <a:ext cx="5146764" cy="996800"/>
              <a:chOff x="1019684" y="5558183"/>
              <a:chExt cx="5146764" cy="996800"/>
            </a:xfrm>
          </p:grpSpPr>
          <p:pic>
            <p:nvPicPr>
              <p:cNvPr id="61" name="Picture 60">
                <a:extLst>
                  <a:ext uri="{FF2B5EF4-FFF2-40B4-BE49-F238E27FC236}">
                    <a16:creationId xmlns:a16="http://schemas.microsoft.com/office/drawing/2014/main" id="{ADF56B9E-DD41-9415-6B9B-ACFED2BFFDE4}"/>
                  </a:ext>
                </a:extLst>
              </p:cNvPr>
              <p:cNvPicPr>
                <a:picLocks noChangeAspect="1"/>
              </p:cNvPicPr>
              <p:nvPr/>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t="39380" r="-12"/>
              <a:stretch/>
            </p:blipFill>
            <p:spPr>
              <a:xfrm rot="5400000" flipH="1">
                <a:off x="762806" y="5815061"/>
                <a:ext cx="996036" cy="482280"/>
              </a:xfrm>
              <a:prstGeom prst="rect">
                <a:avLst/>
              </a:prstGeom>
            </p:spPr>
          </p:pic>
          <p:pic>
            <p:nvPicPr>
              <p:cNvPr id="62" name="Picture 61">
                <a:extLst>
                  <a:ext uri="{FF2B5EF4-FFF2-40B4-BE49-F238E27FC236}">
                    <a16:creationId xmlns:a16="http://schemas.microsoft.com/office/drawing/2014/main" id="{2D36A033-B3E4-C5FF-10B6-6A1B1BAFADC6}"/>
                  </a:ext>
                </a:extLst>
              </p:cNvPr>
              <p:cNvPicPr>
                <a:picLocks noChangeAspect="1"/>
              </p:cNvPicPr>
              <p:nvPr/>
            </p:nvPicPr>
            <p:blipFill rotWithShape="1">
              <a:blip r:embed="rId2">
                <a:alphaModFix/>
                <a:duotone>
                  <a:schemeClr val="accent4">
                    <a:shade val="45000"/>
                    <a:satMod val="135000"/>
                  </a:schemeClr>
                  <a:prstClr val="white"/>
                </a:duotone>
                <a:extLst>
                  <a:ext uri="{28A0092B-C50C-407E-A947-70E740481C1C}">
                    <a14:useLocalDpi xmlns:a14="http://schemas.microsoft.com/office/drawing/2010/main" val="0"/>
                  </a:ext>
                </a:extLst>
              </a:blip>
              <a:srcRect b="54528"/>
              <a:stretch/>
            </p:blipFill>
            <p:spPr>
              <a:xfrm rot="5400000" flipH="1">
                <a:off x="5550044" y="5597698"/>
                <a:ext cx="652818" cy="579991"/>
              </a:xfrm>
              <a:prstGeom prst="rect">
                <a:avLst/>
              </a:prstGeom>
            </p:spPr>
          </p:pic>
          <p:sp>
            <p:nvSpPr>
              <p:cNvPr id="63" name="Rectangle 62">
                <a:extLst>
                  <a:ext uri="{FF2B5EF4-FFF2-40B4-BE49-F238E27FC236}">
                    <a16:creationId xmlns:a16="http://schemas.microsoft.com/office/drawing/2014/main" id="{0110F07E-EDF5-0090-30B3-98B0004A59DD}"/>
                  </a:ext>
                </a:extLst>
              </p:cNvPr>
              <p:cNvSpPr/>
              <p:nvPr/>
            </p:nvSpPr>
            <p:spPr>
              <a:xfrm>
                <a:off x="1495078" y="5558947"/>
                <a:ext cx="4415502" cy="996036"/>
              </a:xfrm>
              <a:prstGeom prst="rect">
                <a:avLst/>
              </a:prstGeom>
              <a:solidFill>
                <a:srgbClr val="EDD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536">
              <a:extLst>
                <a:ext uri="{FF2B5EF4-FFF2-40B4-BE49-F238E27FC236}">
                  <a16:creationId xmlns:a16="http://schemas.microsoft.com/office/drawing/2014/main" id="{712420C8-7D3A-BF21-AF19-E91078E8D82B}"/>
                </a:ext>
              </a:extLst>
            </p:cNvPr>
            <p:cNvSpPr>
              <a:spLocks noChangeArrowheads="1"/>
            </p:cNvSpPr>
            <p:nvPr/>
          </p:nvSpPr>
          <p:spPr bwMode="auto">
            <a:xfrm>
              <a:off x="921741" y="427503"/>
              <a:ext cx="4210028" cy="892268"/>
            </a:xfrm>
            <a:prstGeom prst="rect">
              <a:avLst/>
            </a:prstGeom>
            <a:noFill/>
            <a:ln w="6350">
              <a:noFill/>
              <a:miter lim="800000"/>
              <a:headEnd/>
              <a:tailEnd/>
            </a:ln>
            <a:effectLst/>
            <a:scene3d>
              <a:camera prst="orthographicFront"/>
              <a:lightRig rig="threePt" dir="t"/>
            </a:scene3d>
            <a:sp3d>
              <a:bevelT/>
            </a:sp3d>
          </p:spPr>
          <p:txBody>
            <a:bodyPr lIns="0" tIns="27432" rIns="0" bIns="27432" anchor="t"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lnSpc>
                  <a:spcPct val="85000"/>
                </a:lnSpc>
                <a:spcBef>
                  <a:spcPct val="0"/>
                </a:spcBef>
                <a:buFontTx/>
                <a:buNone/>
              </a:pPr>
              <a:r>
                <a:rPr lang="en-US" altLang="en-US" sz="1200" b="1" dirty="0">
                  <a:latin typeface="+mn-lt"/>
                  <a:cs typeface="Times New Roman" panose="02020603050405020304" pitchFamily="18" charset="0"/>
                </a:rPr>
                <a:t>Define Work Scope</a:t>
              </a:r>
            </a:p>
            <a:p>
              <a:pPr marL="515938" indent="-117475" eaLnBrk="1" hangingPunct="1">
                <a:lnSpc>
                  <a:spcPct val="85000"/>
                </a:lnSpc>
                <a:spcBef>
                  <a:spcPct val="0"/>
                </a:spcBef>
                <a:spcAft>
                  <a:spcPts val="200"/>
                </a:spcAft>
                <a:buFont typeface="Wingdings" panose="05000000000000000000" pitchFamily="2" charset="2"/>
                <a:buChar char="§"/>
              </a:pPr>
              <a:r>
                <a:rPr lang="en-US" altLang="en-US" sz="1200" dirty="0">
                  <a:latin typeface="+mn-lt"/>
                  <a:cs typeface="Times New Roman" panose="02020603050405020304" pitchFamily="18" charset="0"/>
                </a:rPr>
                <a:t>Analyze PWS</a:t>
              </a:r>
            </a:p>
            <a:p>
              <a:pPr marL="515938" indent="-117475" eaLnBrk="1" hangingPunct="1">
                <a:lnSpc>
                  <a:spcPct val="85000"/>
                </a:lnSpc>
                <a:spcBef>
                  <a:spcPct val="0"/>
                </a:spcBef>
                <a:spcAft>
                  <a:spcPts val="200"/>
                </a:spcAft>
                <a:buFont typeface="Wingdings" panose="05000000000000000000" pitchFamily="2" charset="2"/>
                <a:buChar char="§"/>
              </a:pPr>
              <a:r>
                <a:rPr lang="en-US" altLang="en-US" sz="1200" dirty="0">
                  <a:latin typeface="+mn-lt"/>
                  <a:cs typeface="Times New Roman" panose="02020603050405020304" pitchFamily="18" charset="0"/>
                </a:rPr>
                <a:t>Review previous hazard assessments </a:t>
              </a:r>
            </a:p>
            <a:p>
              <a:pPr marL="515938" indent="-117475" eaLnBrk="1" hangingPunct="1">
                <a:lnSpc>
                  <a:spcPct val="85000"/>
                </a:lnSpc>
                <a:spcBef>
                  <a:spcPct val="0"/>
                </a:spcBef>
                <a:spcAft>
                  <a:spcPts val="200"/>
                </a:spcAft>
                <a:buFont typeface="Wingdings" panose="05000000000000000000" pitchFamily="2" charset="2"/>
                <a:buChar char="§"/>
              </a:pPr>
              <a:r>
                <a:rPr lang="en-US" altLang="en-US" sz="1200" dirty="0">
                  <a:latin typeface="+mn-lt"/>
                  <a:cs typeface="Times New Roman" panose="02020603050405020304" pitchFamily="18" charset="0"/>
                </a:rPr>
                <a:t>Consider RC policies and SOPs </a:t>
              </a:r>
            </a:p>
            <a:p>
              <a:pPr marL="515938" indent="-117475" eaLnBrk="1" hangingPunct="1">
                <a:lnSpc>
                  <a:spcPct val="85000"/>
                </a:lnSpc>
                <a:spcBef>
                  <a:spcPct val="0"/>
                </a:spcBef>
                <a:spcAft>
                  <a:spcPts val="200"/>
                </a:spcAft>
                <a:buFont typeface="Wingdings" panose="05000000000000000000" pitchFamily="2" charset="2"/>
                <a:buChar char="§"/>
              </a:pPr>
              <a:r>
                <a:rPr lang="en-US" altLang="en-US" sz="1200" dirty="0">
                  <a:latin typeface="+mn-lt"/>
                  <a:cs typeface="Times New Roman" panose="02020603050405020304" pitchFamily="18" charset="0"/>
                </a:rPr>
                <a:t>Evaluate Individual Work Authorizations (IWAs)</a:t>
              </a:r>
              <a:endParaRPr lang="en-US" altLang="en-US" sz="1050" dirty="0">
                <a:latin typeface="+mn-lt"/>
                <a:cs typeface="Times New Roman" panose="02020603050405020304" pitchFamily="18" charset="0"/>
              </a:endParaRPr>
            </a:p>
          </p:txBody>
        </p:sp>
        <p:sp>
          <p:nvSpPr>
            <p:cNvPr id="34" name="Rectangle 536">
              <a:extLst>
                <a:ext uri="{FF2B5EF4-FFF2-40B4-BE49-F238E27FC236}">
                  <a16:creationId xmlns:a16="http://schemas.microsoft.com/office/drawing/2014/main" id="{F97228B1-C51B-46C6-4479-7EDBD6407E92}"/>
                </a:ext>
              </a:extLst>
            </p:cNvPr>
            <p:cNvSpPr>
              <a:spLocks noChangeArrowheads="1"/>
            </p:cNvSpPr>
            <p:nvPr/>
          </p:nvSpPr>
          <p:spPr bwMode="auto">
            <a:xfrm>
              <a:off x="2105478" y="3522929"/>
              <a:ext cx="3157448" cy="892268"/>
            </a:xfrm>
            <a:prstGeom prst="rect">
              <a:avLst/>
            </a:prstGeom>
            <a:noFill/>
            <a:ln w="6350">
              <a:noFill/>
              <a:miter lim="800000"/>
              <a:headEnd/>
              <a:tailEnd/>
            </a:ln>
            <a:effectLst/>
            <a:scene3d>
              <a:camera prst="orthographicFront"/>
              <a:lightRig rig="threePt" dir="t"/>
            </a:scene3d>
            <a:sp3d>
              <a:bevelT/>
            </a:sp3d>
          </p:spPr>
          <p:txBody>
            <a:bodyPr lIns="0" tIns="27432" rIns="0" bIns="27432" anchor="t"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marL="574675" indent="-176213" algn="ctr" eaLnBrk="1" hangingPunct="1">
                <a:lnSpc>
                  <a:spcPct val="85000"/>
                </a:lnSpc>
                <a:spcBef>
                  <a:spcPct val="0"/>
                </a:spcBef>
                <a:buFontTx/>
                <a:buNone/>
              </a:pPr>
              <a:r>
                <a:rPr lang="en-US" altLang="en-US" sz="1200" b="1" dirty="0">
                  <a:latin typeface="+mn-lt"/>
                  <a:cs typeface="Times New Roman" panose="02020603050405020304" pitchFamily="18" charset="0"/>
                </a:rPr>
                <a:t>Perform Work Within Controls </a:t>
              </a:r>
            </a:p>
            <a:p>
              <a:pPr marL="515938" indent="-117475" eaLnBrk="1" hangingPunct="1">
                <a:lnSpc>
                  <a:spcPts val="1200"/>
                </a:lnSpc>
                <a:spcBef>
                  <a:spcPct val="0"/>
                </a:spcBef>
                <a:buFont typeface="Wingdings" panose="05000000000000000000" pitchFamily="2" charset="2"/>
                <a:buChar char="§"/>
              </a:pPr>
              <a:r>
                <a:rPr lang="en-US" altLang="en-US" sz="1200" dirty="0">
                  <a:latin typeface="+mn-lt"/>
                  <a:cs typeface="Times New Roman" panose="02020603050405020304" pitchFamily="18" charset="0"/>
                </a:rPr>
                <a:t>IWAs</a:t>
              </a:r>
            </a:p>
            <a:p>
              <a:pPr marL="515938" indent="-117475" eaLnBrk="1" hangingPunct="1">
                <a:lnSpc>
                  <a:spcPts val="1200"/>
                </a:lnSpc>
                <a:spcBef>
                  <a:spcPct val="0"/>
                </a:spcBef>
                <a:buFont typeface="Wingdings" panose="05000000000000000000" pitchFamily="2" charset="2"/>
                <a:buChar char="§"/>
              </a:pPr>
              <a:r>
                <a:rPr lang="en-US" altLang="en-US" sz="1200" dirty="0">
                  <a:latin typeface="+mn-lt"/>
                  <a:cs typeface="Times New Roman" panose="02020603050405020304" pitchFamily="18" charset="0"/>
                </a:rPr>
                <a:t>Leadership involvement</a:t>
              </a:r>
            </a:p>
            <a:p>
              <a:pPr marL="515938" indent="-117475" eaLnBrk="1" hangingPunct="1">
                <a:lnSpc>
                  <a:spcPts val="1200"/>
                </a:lnSpc>
                <a:spcBef>
                  <a:spcPct val="0"/>
                </a:spcBef>
                <a:buFont typeface="Wingdings" panose="05000000000000000000" pitchFamily="2" charset="2"/>
                <a:buChar char="§"/>
              </a:pPr>
              <a:r>
                <a:rPr lang="en-US" altLang="en-US" sz="1200" dirty="0">
                  <a:latin typeface="+mn-lt"/>
                  <a:cs typeface="Times New Roman" panose="02020603050405020304" pitchFamily="18" charset="0"/>
                </a:rPr>
                <a:t>Safety meetings</a:t>
              </a:r>
            </a:p>
            <a:p>
              <a:pPr marL="515938" indent="-117475" eaLnBrk="1" hangingPunct="1">
                <a:lnSpc>
                  <a:spcPts val="1200"/>
                </a:lnSpc>
                <a:spcBef>
                  <a:spcPct val="0"/>
                </a:spcBef>
                <a:buFont typeface="Wingdings" panose="05000000000000000000" pitchFamily="2" charset="2"/>
                <a:buChar char="§"/>
              </a:pPr>
              <a:r>
                <a:rPr lang="en-US" altLang="en-US" sz="1200" dirty="0">
                  <a:latin typeface="+mn-lt"/>
                  <a:cs typeface="Times New Roman" panose="02020603050405020304" pitchFamily="18" charset="0"/>
                </a:rPr>
                <a:t>Stop-work authority</a:t>
              </a:r>
            </a:p>
            <a:p>
              <a:pPr marL="515938" indent="-117475" eaLnBrk="1" hangingPunct="1">
                <a:lnSpc>
                  <a:spcPts val="1200"/>
                </a:lnSpc>
                <a:spcBef>
                  <a:spcPct val="0"/>
                </a:spcBef>
                <a:buFont typeface="Wingdings" panose="05000000000000000000" pitchFamily="2" charset="2"/>
                <a:buChar char="§"/>
              </a:pPr>
              <a:r>
                <a:rPr lang="en-US" altLang="en-US" sz="1200" dirty="0">
                  <a:latin typeface="+mn-lt"/>
                  <a:cs typeface="Times New Roman" panose="02020603050405020304" pitchFamily="18" charset="0"/>
                </a:rPr>
                <a:t>Training and qualifications</a:t>
              </a:r>
              <a:endParaRPr lang="en-US" altLang="en-US" sz="1050" dirty="0">
                <a:latin typeface="+mn-lt"/>
                <a:cs typeface="Times New Roman" panose="02020603050405020304" pitchFamily="18" charset="0"/>
              </a:endParaRPr>
            </a:p>
          </p:txBody>
        </p:sp>
        <p:sp>
          <p:nvSpPr>
            <p:cNvPr id="65" name="Rectangle 536">
              <a:extLst>
                <a:ext uri="{FF2B5EF4-FFF2-40B4-BE49-F238E27FC236}">
                  <a16:creationId xmlns:a16="http://schemas.microsoft.com/office/drawing/2014/main" id="{D5EEA5B7-73EE-C1DE-3D20-5A7D98A062B3}"/>
                </a:ext>
              </a:extLst>
            </p:cNvPr>
            <p:cNvSpPr>
              <a:spLocks noChangeArrowheads="1"/>
            </p:cNvSpPr>
            <p:nvPr/>
          </p:nvSpPr>
          <p:spPr bwMode="auto">
            <a:xfrm>
              <a:off x="420371" y="1752059"/>
              <a:ext cx="978875" cy="2302360"/>
            </a:xfrm>
            <a:prstGeom prst="rect">
              <a:avLst/>
            </a:prstGeom>
            <a:noFill/>
            <a:ln w="6350">
              <a:noFill/>
              <a:miter lim="800000"/>
              <a:headEnd/>
              <a:tailEnd/>
            </a:ln>
            <a:effectLst/>
            <a:scene3d>
              <a:camera prst="orthographicFront"/>
              <a:lightRig rig="threePt" dir="t"/>
            </a:scene3d>
            <a:sp3d>
              <a:bevelT/>
            </a:sp3d>
          </p:spPr>
          <p:txBody>
            <a:bodyPr lIns="0" tIns="27432" rIns="0" bIns="27432" anchor="t"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lnSpc>
                  <a:spcPct val="85000"/>
                </a:lnSpc>
                <a:spcBef>
                  <a:spcPct val="0"/>
                </a:spcBef>
                <a:buNone/>
              </a:pPr>
              <a:endParaRPr lang="en-US" altLang="en-US" sz="1200" b="1" dirty="0">
                <a:latin typeface="+mn-lt"/>
                <a:cs typeface="Times New Roman" panose="02020603050405020304" pitchFamily="18" charset="0"/>
              </a:endParaRPr>
            </a:p>
            <a:p>
              <a:pPr algn="ctr">
                <a:lnSpc>
                  <a:spcPct val="85000"/>
                </a:lnSpc>
                <a:spcBef>
                  <a:spcPct val="0"/>
                </a:spcBef>
                <a:buNone/>
              </a:pPr>
              <a:r>
                <a:rPr lang="en-US" altLang="en-US" sz="1200" b="1" dirty="0">
                  <a:latin typeface="+mn-lt"/>
                  <a:cs typeface="Times New Roman" panose="02020603050405020304" pitchFamily="18" charset="0"/>
                </a:rPr>
                <a:t>Feedback and Continuous Improvement</a:t>
              </a:r>
            </a:p>
            <a:p>
              <a:pPr algn="ctr">
                <a:lnSpc>
                  <a:spcPct val="85000"/>
                </a:lnSpc>
                <a:spcBef>
                  <a:spcPct val="0"/>
                </a:spcBef>
                <a:buNone/>
              </a:pPr>
              <a:r>
                <a:rPr lang="en-US" altLang="en-US" sz="1200" b="1" dirty="0">
                  <a:latin typeface="+mn-lt"/>
                  <a:cs typeface="Times New Roman" panose="02020603050405020304" pitchFamily="18" charset="0"/>
                </a:rPr>
                <a:t> </a:t>
              </a:r>
            </a:p>
            <a:p>
              <a:pPr marL="112713" indent="-112713">
                <a:lnSpc>
                  <a:spcPct val="85000"/>
                </a:lnSpc>
                <a:spcBef>
                  <a:spcPct val="0"/>
                </a:spcBef>
                <a:spcAft>
                  <a:spcPts val="300"/>
                </a:spcAft>
                <a:buFont typeface="Wingdings" panose="05000000000000000000" pitchFamily="2" charset="2"/>
                <a:buChar char="§"/>
              </a:pPr>
              <a:r>
                <a:rPr lang="en-US" altLang="en-US" sz="1200" dirty="0">
                  <a:latin typeface="+mn-lt"/>
                  <a:cs typeface="Times New Roman" panose="02020603050405020304" pitchFamily="18" charset="0"/>
                </a:rPr>
                <a:t>Lessons learned</a:t>
              </a:r>
            </a:p>
            <a:p>
              <a:pPr marL="112713" indent="-112713">
                <a:lnSpc>
                  <a:spcPct val="85000"/>
                </a:lnSpc>
                <a:spcBef>
                  <a:spcPct val="0"/>
                </a:spcBef>
                <a:spcAft>
                  <a:spcPts val="300"/>
                </a:spcAft>
                <a:buFont typeface="Wingdings" panose="05000000000000000000" pitchFamily="2" charset="2"/>
                <a:buChar char="§"/>
              </a:pPr>
              <a:r>
                <a:rPr lang="en-US" altLang="en-US" sz="1200" dirty="0">
                  <a:latin typeface="+mn-lt"/>
                  <a:cs typeface="Times New Roman" panose="02020603050405020304" pitchFamily="18" charset="0"/>
                </a:rPr>
                <a:t>Employee safety committee</a:t>
              </a:r>
            </a:p>
            <a:p>
              <a:pPr marL="112713" indent="-112713">
                <a:lnSpc>
                  <a:spcPct val="85000"/>
                </a:lnSpc>
                <a:spcBef>
                  <a:spcPct val="0"/>
                </a:spcBef>
                <a:spcAft>
                  <a:spcPts val="300"/>
                </a:spcAft>
                <a:buFont typeface="Wingdings" panose="05000000000000000000" pitchFamily="2" charset="2"/>
                <a:buChar char="§"/>
              </a:pPr>
              <a:r>
                <a:rPr lang="en-US" altLang="en-US" sz="1200" dirty="0">
                  <a:latin typeface="+mn-lt"/>
                  <a:cs typeface="Times New Roman" panose="02020603050405020304" pitchFamily="18" charset="0"/>
                </a:rPr>
                <a:t>Corporate safety</a:t>
              </a:r>
            </a:p>
            <a:p>
              <a:pPr marL="112713" indent="-112713">
                <a:lnSpc>
                  <a:spcPct val="85000"/>
                </a:lnSpc>
                <a:spcBef>
                  <a:spcPct val="0"/>
                </a:spcBef>
                <a:spcAft>
                  <a:spcPts val="300"/>
                </a:spcAft>
                <a:buFont typeface="Wingdings" panose="05000000000000000000" pitchFamily="2" charset="2"/>
                <a:buChar char="§"/>
              </a:pPr>
              <a:r>
                <a:rPr lang="en-US" altLang="en-US" sz="1200" dirty="0">
                  <a:latin typeface="+mn-lt"/>
                  <a:cs typeface="Times New Roman" panose="02020603050405020304" pitchFamily="18" charset="0"/>
                </a:rPr>
                <a:t>Inspections and audits</a:t>
              </a:r>
            </a:p>
          </p:txBody>
        </p:sp>
        <p:sp>
          <p:nvSpPr>
            <p:cNvPr id="66" name="Rectangle 536">
              <a:extLst>
                <a:ext uri="{FF2B5EF4-FFF2-40B4-BE49-F238E27FC236}">
                  <a16:creationId xmlns:a16="http://schemas.microsoft.com/office/drawing/2014/main" id="{C0440A27-2FE8-6B43-E244-935CE94EAC7E}"/>
                </a:ext>
              </a:extLst>
            </p:cNvPr>
            <p:cNvSpPr>
              <a:spLocks noChangeArrowheads="1"/>
            </p:cNvSpPr>
            <p:nvPr/>
          </p:nvSpPr>
          <p:spPr bwMode="auto">
            <a:xfrm>
              <a:off x="5332086" y="381404"/>
              <a:ext cx="978875" cy="2769940"/>
            </a:xfrm>
            <a:prstGeom prst="rect">
              <a:avLst/>
            </a:prstGeom>
            <a:noFill/>
            <a:ln w="6350">
              <a:noFill/>
              <a:miter lim="800000"/>
              <a:headEnd/>
              <a:tailEnd/>
            </a:ln>
            <a:effectLst/>
            <a:scene3d>
              <a:camera prst="orthographicFront"/>
              <a:lightRig rig="threePt" dir="t"/>
            </a:scene3d>
            <a:sp3d>
              <a:bevelT/>
            </a:sp3d>
          </p:spPr>
          <p:txBody>
            <a:bodyPr lIns="0" tIns="27432" rIns="0" bIns="27432" anchor="t"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lnSpc>
                  <a:spcPct val="85000"/>
                </a:lnSpc>
                <a:spcBef>
                  <a:spcPct val="0"/>
                </a:spcBef>
                <a:buNone/>
              </a:pPr>
              <a:endParaRPr lang="en-US" altLang="en-US" sz="1200" b="1" dirty="0">
                <a:latin typeface="+mn-lt"/>
                <a:cs typeface="Times New Roman" panose="02020603050405020304" pitchFamily="18" charset="0"/>
              </a:endParaRPr>
            </a:p>
            <a:p>
              <a:pPr algn="ctr" eaLnBrk="1" hangingPunct="1">
                <a:lnSpc>
                  <a:spcPct val="85000"/>
                </a:lnSpc>
                <a:spcBef>
                  <a:spcPct val="0"/>
                </a:spcBef>
                <a:buFontTx/>
                <a:buNone/>
              </a:pPr>
              <a:r>
                <a:rPr lang="en-US" altLang="en-US" sz="1200" b="1" dirty="0">
                  <a:latin typeface="+mn-lt"/>
                  <a:cs typeface="Times New Roman" panose="02020603050405020304" pitchFamily="18" charset="0"/>
                </a:rPr>
                <a:t>Identify Hazards </a:t>
              </a:r>
            </a:p>
            <a:p>
              <a:pPr algn="ctr" eaLnBrk="1" hangingPunct="1">
                <a:lnSpc>
                  <a:spcPct val="85000"/>
                </a:lnSpc>
                <a:spcBef>
                  <a:spcPct val="0"/>
                </a:spcBef>
                <a:buFontTx/>
                <a:buNone/>
              </a:pPr>
              <a:r>
                <a:rPr lang="en-US" altLang="en-US" sz="1200" b="1" dirty="0">
                  <a:latin typeface="+mn-lt"/>
                  <a:cs typeface="Times New Roman" panose="02020603050405020304" pitchFamily="18" charset="0"/>
                </a:rPr>
                <a:t>Implement Controls </a:t>
              </a:r>
            </a:p>
            <a:p>
              <a:pPr algn="ctr" eaLnBrk="1" hangingPunct="1">
                <a:lnSpc>
                  <a:spcPts val="1100"/>
                </a:lnSpc>
                <a:spcBef>
                  <a:spcPct val="0"/>
                </a:spcBef>
                <a:buFontTx/>
                <a:buNone/>
              </a:pPr>
              <a:endParaRPr lang="en-US" altLang="en-US" sz="1200" b="1" dirty="0">
                <a:latin typeface="+mn-lt"/>
                <a:cs typeface="Times New Roman" panose="02020603050405020304" pitchFamily="18" charset="0"/>
              </a:endParaRPr>
            </a:p>
            <a:p>
              <a:pPr marL="112713" indent="-112713" eaLnBrk="1" hangingPunct="1">
                <a:lnSpc>
                  <a:spcPts val="1200"/>
                </a:lnSpc>
                <a:spcBef>
                  <a:spcPct val="0"/>
                </a:spcBef>
                <a:spcAft>
                  <a:spcPts val="300"/>
                </a:spcAft>
                <a:buFont typeface="Wingdings" panose="05000000000000000000" pitchFamily="2" charset="2"/>
                <a:buChar char="§"/>
              </a:pPr>
              <a:r>
                <a:rPr lang="en-US" altLang="en-US" sz="1200" dirty="0">
                  <a:latin typeface="+mn-lt"/>
                  <a:cs typeface="Times New Roman" panose="02020603050405020304" pitchFamily="18" charset="0"/>
                </a:rPr>
                <a:t>Identify hazards</a:t>
              </a:r>
            </a:p>
            <a:p>
              <a:pPr marL="112713" indent="-112713" eaLnBrk="1" hangingPunct="1">
                <a:lnSpc>
                  <a:spcPts val="1200"/>
                </a:lnSpc>
                <a:spcBef>
                  <a:spcPct val="0"/>
                </a:spcBef>
                <a:spcAft>
                  <a:spcPts val="300"/>
                </a:spcAft>
                <a:buFont typeface="Wingdings" panose="05000000000000000000" pitchFamily="2" charset="2"/>
                <a:buChar char="§"/>
              </a:pPr>
              <a:r>
                <a:rPr lang="en-US" altLang="en-US" sz="1200" dirty="0">
                  <a:latin typeface="+mn-lt"/>
                  <a:cs typeface="Times New Roman" panose="02020603050405020304" pitchFamily="18" charset="0"/>
                </a:rPr>
                <a:t>Identify areas to improve</a:t>
              </a:r>
            </a:p>
            <a:p>
              <a:pPr marL="112713" indent="-112713" eaLnBrk="1" hangingPunct="1">
                <a:lnSpc>
                  <a:spcPts val="1200"/>
                </a:lnSpc>
                <a:spcBef>
                  <a:spcPct val="0"/>
                </a:spcBef>
                <a:spcAft>
                  <a:spcPts val="300"/>
                </a:spcAft>
                <a:buFont typeface="Wingdings" panose="05000000000000000000" pitchFamily="2" charset="2"/>
                <a:buChar char="§"/>
              </a:pPr>
              <a:r>
                <a:rPr lang="en-US" altLang="en-US" sz="1200" dirty="0">
                  <a:latin typeface="+mn-lt"/>
                  <a:cs typeface="Times New Roman" panose="02020603050405020304" pitchFamily="18" charset="0"/>
                </a:rPr>
                <a:t>Process controls</a:t>
              </a:r>
            </a:p>
            <a:p>
              <a:pPr marL="112713" indent="-112713" eaLnBrk="1" hangingPunct="1">
                <a:lnSpc>
                  <a:spcPts val="1200"/>
                </a:lnSpc>
                <a:spcBef>
                  <a:spcPct val="0"/>
                </a:spcBef>
                <a:spcAft>
                  <a:spcPts val="300"/>
                </a:spcAft>
                <a:buFont typeface="Wingdings" panose="05000000000000000000" pitchFamily="2" charset="2"/>
                <a:buChar char="§"/>
              </a:pPr>
              <a:r>
                <a:rPr lang="en-US" altLang="en-US" sz="1200" dirty="0">
                  <a:latin typeface="+mn-lt"/>
                  <a:cs typeface="Times New Roman" panose="02020603050405020304" pitchFamily="18" charset="0"/>
                </a:rPr>
                <a:t>System controls</a:t>
              </a:r>
            </a:p>
            <a:p>
              <a:pPr marL="112713" indent="-112713" eaLnBrk="1" hangingPunct="1">
                <a:lnSpc>
                  <a:spcPts val="1200"/>
                </a:lnSpc>
                <a:spcBef>
                  <a:spcPct val="0"/>
                </a:spcBef>
                <a:spcAft>
                  <a:spcPts val="300"/>
                </a:spcAft>
                <a:buFont typeface="Wingdings" panose="05000000000000000000" pitchFamily="2" charset="2"/>
                <a:buChar char="§"/>
              </a:pPr>
              <a:r>
                <a:rPr lang="en-US" altLang="en-US" sz="1200" dirty="0">
                  <a:latin typeface="+mn-lt"/>
                  <a:cs typeface="Times New Roman" panose="02020603050405020304" pitchFamily="18" charset="0"/>
                </a:rPr>
                <a:t>Get leaders involved</a:t>
              </a:r>
            </a:p>
          </p:txBody>
        </p:sp>
        <p:sp>
          <p:nvSpPr>
            <p:cNvPr id="15" name="Rectangle 536">
              <a:extLst>
                <a:ext uri="{FF2B5EF4-FFF2-40B4-BE49-F238E27FC236}">
                  <a16:creationId xmlns:a16="http://schemas.microsoft.com/office/drawing/2014/main" id="{C109C6DC-D095-C1CC-1773-E0279ED8A43E}"/>
                </a:ext>
              </a:extLst>
            </p:cNvPr>
            <p:cNvSpPr>
              <a:spLocks noChangeArrowheads="1"/>
            </p:cNvSpPr>
            <p:nvPr/>
          </p:nvSpPr>
          <p:spPr bwMode="auto">
            <a:xfrm>
              <a:off x="402085" y="385503"/>
              <a:ext cx="5916968" cy="4110950"/>
            </a:xfrm>
            <a:prstGeom prst="rect">
              <a:avLst/>
            </a:prstGeom>
            <a:noFill/>
            <a:ln w="28575">
              <a:solidFill>
                <a:schemeClr val="tx1"/>
              </a:solidFill>
              <a:miter lim="800000"/>
              <a:headEnd/>
              <a:tailEnd/>
            </a:ln>
            <a:effectLst/>
            <a:scene3d>
              <a:camera prst="orthographicFront"/>
              <a:lightRig rig="threePt" dir="t"/>
            </a:scene3d>
            <a:sp3d>
              <a:bevelT/>
            </a:sp3d>
          </p:spPr>
          <p:txBody>
            <a:bodyPr lIns="0" tIns="27432" rIns="0" bIns="27432" anchor="b"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marL="55562" eaLnBrk="1" hangingPunct="1">
                <a:lnSpc>
                  <a:spcPts val="750"/>
                </a:lnSpc>
                <a:spcBef>
                  <a:spcPct val="0"/>
                </a:spcBef>
                <a:spcAft>
                  <a:spcPts val="100"/>
                </a:spcAft>
                <a:buNone/>
              </a:pPr>
              <a:endParaRPr lang="en-US" altLang="en-US" sz="1050" dirty="0">
                <a:solidFill>
                  <a:schemeClr val="bg1"/>
                </a:solidFill>
                <a:latin typeface="+mn-lt"/>
                <a:cs typeface="Times New Roman" panose="02020603050405020304" pitchFamily="18" charset="0"/>
              </a:endParaRPr>
            </a:p>
          </p:txBody>
        </p:sp>
      </p:grpSp>
      <p:pic>
        <p:nvPicPr>
          <p:cNvPr id="71" name="Graphic 70" descr="Arrow circle with solid fill">
            <a:extLst>
              <a:ext uri="{FF2B5EF4-FFF2-40B4-BE49-F238E27FC236}">
                <a16:creationId xmlns:a16="http://schemas.microsoft.com/office/drawing/2014/main" id="{34B7826A-706F-485B-B3A5-6D8A3FFD6A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0419" y="2285639"/>
            <a:ext cx="462415" cy="462415"/>
          </a:xfrm>
          <a:prstGeom prst="rect">
            <a:avLst/>
          </a:prstGeom>
        </p:spPr>
      </p:pic>
      <p:pic>
        <p:nvPicPr>
          <p:cNvPr id="73" name="Graphic 72" descr="Research with solid fill">
            <a:extLst>
              <a:ext uri="{FF2B5EF4-FFF2-40B4-BE49-F238E27FC236}">
                <a16:creationId xmlns:a16="http://schemas.microsoft.com/office/drawing/2014/main" id="{B2498A93-45BB-A819-CD41-74336DE7DC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24202" y="1569650"/>
            <a:ext cx="457200" cy="457200"/>
          </a:xfrm>
          <a:prstGeom prst="rect">
            <a:avLst/>
          </a:prstGeom>
        </p:spPr>
      </p:pic>
      <p:pic>
        <p:nvPicPr>
          <p:cNvPr id="77" name="Picture 76">
            <a:extLst>
              <a:ext uri="{FF2B5EF4-FFF2-40B4-BE49-F238E27FC236}">
                <a16:creationId xmlns:a16="http://schemas.microsoft.com/office/drawing/2014/main" id="{CD238001-D7FF-07EB-34BD-C91E973522A2}"/>
              </a:ext>
            </a:extLst>
          </p:cNvPr>
          <p:cNvPicPr>
            <a:picLocks noChangeAspect="1"/>
          </p:cNvPicPr>
          <p:nvPr/>
        </p:nvPicPr>
        <p:blipFill>
          <a:blip r:embed="rId7">
            <a:clrChange>
              <a:clrFrom>
                <a:srgbClr val="FFFFFF"/>
              </a:clrFrom>
              <a:clrTo>
                <a:srgbClr val="FFFFFF">
                  <a:alpha val="0"/>
                </a:srgbClr>
              </a:clrTo>
            </a:clrChange>
            <a:biLevel thresh="75000"/>
            <a:extLst>
              <a:ext uri="{28A0092B-C50C-407E-A947-70E740481C1C}">
                <a14:useLocalDpi xmlns:a14="http://schemas.microsoft.com/office/drawing/2010/main" val="0"/>
              </a:ext>
            </a:extLst>
          </a:blip>
          <a:stretch>
            <a:fillRect/>
          </a:stretch>
        </p:blipFill>
        <p:spPr>
          <a:xfrm>
            <a:off x="1793841" y="4630686"/>
            <a:ext cx="630907" cy="630907"/>
          </a:xfrm>
          <a:prstGeom prst="rect">
            <a:avLst/>
          </a:prstGeom>
        </p:spPr>
      </p:pic>
      <p:pic>
        <p:nvPicPr>
          <p:cNvPr id="83" name="Picture 82">
            <a:extLst>
              <a:ext uri="{FF2B5EF4-FFF2-40B4-BE49-F238E27FC236}">
                <a16:creationId xmlns:a16="http://schemas.microsoft.com/office/drawing/2014/main" id="{0AC53891-73C6-E618-5ADE-E53EE35DA82A}"/>
              </a:ext>
            </a:extLst>
          </p:cNvPr>
          <p:cNvPicPr>
            <a:picLocks noChangeAspect="1"/>
          </p:cNvPicPr>
          <p:nvPr/>
        </p:nvPicPr>
        <p:blipFill>
          <a:blip r:embed="rId8">
            <a:biLevel thresh="75000"/>
            <a:extLst>
              <a:ext uri="{28A0092B-C50C-407E-A947-70E740481C1C}">
                <a14:useLocalDpi xmlns:a14="http://schemas.microsoft.com/office/drawing/2010/main" val="0"/>
              </a:ext>
            </a:extLst>
          </a:blip>
          <a:stretch>
            <a:fillRect/>
          </a:stretch>
        </p:blipFill>
        <p:spPr>
          <a:xfrm>
            <a:off x="5949815" y="3959135"/>
            <a:ext cx="338843" cy="334881"/>
          </a:xfrm>
          <a:prstGeom prst="rect">
            <a:avLst/>
          </a:prstGeom>
        </p:spPr>
      </p:pic>
      <p:sp>
        <p:nvSpPr>
          <p:cNvPr id="84" name="TextBox 83">
            <a:extLst>
              <a:ext uri="{FF2B5EF4-FFF2-40B4-BE49-F238E27FC236}">
                <a16:creationId xmlns:a16="http://schemas.microsoft.com/office/drawing/2014/main" id="{3EB4E928-F84A-1DF5-333C-A0FE0816CFEE}"/>
              </a:ext>
            </a:extLst>
          </p:cNvPr>
          <p:cNvSpPr txBox="1"/>
          <p:nvPr/>
        </p:nvSpPr>
        <p:spPr>
          <a:xfrm>
            <a:off x="332227" y="385649"/>
            <a:ext cx="6750052" cy="890764"/>
          </a:xfrm>
          <a:prstGeom prst="rect">
            <a:avLst/>
          </a:prstGeom>
          <a:noFill/>
        </p:spPr>
        <p:txBody>
          <a:bodyPr wrap="square" rtlCol="0">
            <a:noAutofit/>
          </a:bodyPr>
          <a:lstStyle/>
          <a:p>
            <a:r>
              <a:rPr lang="en-US" sz="1600" dirty="0"/>
              <a:t>Safety Plan</a:t>
            </a:r>
          </a:p>
          <a:p>
            <a:r>
              <a:rPr lang="en-US" sz="1400" b="1" dirty="0"/>
              <a:t>The Ultimate Guide to Creating </a:t>
            </a:r>
            <a:r>
              <a:rPr lang="en-US" sz="1400" b="1" dirty="0" err="1"/>
              <a:t>aGovCon</a:t>
            </a:r>
            <a:r>
              <a:rPr lang="en-US" sz="1400" b="1" dirty="0"/>
              <a:t> Safety Plan</a:t>
            </a:r>
          </a:p>
        </p:txBody>
      </p:sp>
      <p:sp>
        <p:nvSpPr>
          <p:cNvPr id="2" name="TextBox 1">
            <a:extLst>
              <a:ext uri="{FF2B5EF4-FFF2-40B4-BE49-F238E27FC236}">
                <a16:creationId xmlns:a16="http://schemas.microsoft.com/office/drawing/2014/main" id="{D6BA114A-FC00-0FD6-3B84-03B6B356018B}"/>
              </a:ext>
            </a:extLst>
          </p:cNvPr>
          <p:cNvSpPr txBox="1"/>
          <p:nvPr/>
        </p:nvSpPr>
        <p:spPr>
          <a:xfrm>
            <a:off x="332227" y="6814280"/>
            <a:ext cx="6750052" cy="1916961"/>
          </a:xfrm>
          <a:prstGeom prst="rect">
            <a:avLst/>
          </a:prstGeom>
          <a:noFill/>
        </p:spPr>
        <p:txBody>
          <a:bodyPr wrap="square" rtlCol="0">
            <a:noAutofit/>
          </a:bodyPr>
          <a:lstStyle/>
          <a:p>
            <a:pPr>
              <a:spcAft>
                <a:spcPts val="1200"/>
              </a:spcAft>
            </a:pPr>
            <a:r>
              <a:rPr lang="en-US" sz="1600" dirty="0"/>
              <a:t>Give your company Safety Program a name - Live Safely; Safety 24/7; Goal Zero – or whatever will speak to your customer.</a:t>
            </a:r>
          </a:p>
          <a:p>
            <a:pPr>
              <a:spcAft>
                <a:spcPts val="1200"/>
              </a:spcAft>
            </a:pPr>
            <a:r>
              <a:rPr lang="en-US" sz="1600" dirty="0"/>
              <a:t>This shows that you have thought about safety, implemented a program, and that it is part of your company culture.</a:t>
            </a:r>
          </a:p>
          <a:p>
            <a:endParaRPr lang="en-US" sz="1400" b="1" dirty="0"/>
          </a:p>
        </p:txBody>
      </p:sp>
      <p:sp>
        <p:nvSpPr>
          <p:cNvPr id="3" name="Date Placeholder 2">
            <a:extLst>
              <a:ext uri="{FF2B5EF4-FFF2-40B4-BE49-F238E27FC236}">
                <a16:creationId xmlns:a16="http://schemas.microsoft.com/office/drawing/2014/main" id="{7D3049D4-99AB-ABA6-824B-212CEC6150E1}"/>
              </a:ext>
            </a:extLst>
          </p:cNvPr>
          <p:cNvSpPr>
            <a:spLocks noGrp="1"/>
          </p:cNvSpPr>
          <p:nvPr>
            <p:ph type="dt" sz="half" idx="10"/>
          </p:nvPr>
        </p:nvSpPr>
        <p:spPr>
          <a:xfrm>
            <a:off x="534353" y="9322649"/>
            <a:ext cx="1748790" cy="535517"/>
          </a:xfrm>
        </p:spPr>
        <p:txBody>
          <a:bodyPr/>
          <a:lstStyle/>
          <a:p>
            <a:r>
              <a:rPr lang="en-US"/>
              <a:t>sales@oneteam.net</a:t>
            </a:r>
            <a:endParaRPr lang="en-US" dirty="0"/>
          </a:p>
        </p:txBody>
      </p:sp>
    </p:spTree>
    <p:extLst>
      <p:ext uri="{BB962C8B-B14F-4D97-AF65-F5344CB8AC3E}">
        <p14:creationId xmlns:p14="http://schemas.microsoft.com/office/powerpoint/2010/main" val="2306940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7F05336-941E-3AA2-FBED-5C03D53595D2}"/>
              </a:ext>
            </a:extLst>
          </p:cNvPr>
          <p:cNvGrpSpPr/>
          <p:nvPr/>
        </p:nvGrpSpPr>
        <p:grpSpPr>
          <a:xfrm>
            <a:off x="734823" y="1516994"/>
            <a:ext cx="5896670" cy="1875565"/>
            <a:chOff x="514690" y="3345792"/>
            <a:chExt cx="5896670" cy="1875565"/>
          </a:xfrm>
        </p:grpSpPr>
        <p:sp>
          <p:nvSpPr>
            <p:cNvPr id="5" name="Rectangle: Rounded Corners 4">
              <a:extLst>
                <a:ext uri="{FF2B5EF4-FFF2-40B4-BE49-F238E27FC236}">
                  <a16:creationId xmlns:a16="http://schemas.microsoft.com/office/drawing/2014/main" id="{E0187909-5F36-EA35-DACE-CE6F017D6880}"/>
                </a:ext>
              </a:extLst>
            </p:cNvPr>
            <p:cNvSpPr/>
            <p:nvPr/>
          </p:nvSpPr>
          <p:spPr>
            <a:xfrm>
              <a:off x="514690" y="3828221"/>
              <a:ext cx="1371600" cy="1393136"/>
            </a:xfrm>
            <a:prstGeom prst="roundRect">
              <a:avLst>
                <a:gd name="adj" fmla="val 12798"/>
              </a:avLst>
            </a:prstGeom>
            <a:solidFill>
              <a:srgbClr val="4E5D78"/>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74320" rIns="45720" rtlCol="0" anchor="t" anchorCtr="0"/>
            <a:lstStyle/>
            <a:p>
              <a:pPr algn="ctr" defTabSz="914363"/>
              <a:r>
                <a:rPr lang="en-US" sz="1200" b="1" dirty="0">
                  <a:solidFill>
                    <a:prstClr val="white"/>
                  </a:solidFill>
                  <a:latin typeface="Calibri" panose="020F0502020204030204"/>
                </a:rPr>
                <a:t>PLAN</a:t>
              </a:r>
              <a:endParaRPr lang="en-US" sz="1000" b="1" dirty="0">
                <a:solidFill>
                  <a:prstClr val="white"/>
                </a:solidFill>
                <a:latin typeface="Calibri" panose="020F0502020204030204"/>
              </a:endParaRPr>
            </a:p>
            <a:p>
              <a:pPr defTabSz="914363"/>
              <a:r>
                <a:rPr lang="en-US" sz="1000" dirty="0">
                  <a:solidFill>
                    <a:prstClr val="white"/>
                  </a:solidFill>
                  <a:latin typeface="Calibri" panose="020F0502020204030204"/>
                </a:rPr>
                <a:t>Establish procedures, resources, quality policy, and risk-based thinking to build an effective QMS.</a:t>
              </a:r>
            </a:p>
          </p:txBody>
        </p:sp>
        <p:sp>
          <p:nvSpPr>
            <p:cNvPr id="6" name="Rectangle: Rounded Corners 5">
              <a:extLst>
                <a:ext uri="{FF2B5EF4-FFF2-40B4-BE49-F238E27FC236}">
                  <a16:creationId xmlns:a16="http://schemas.microsoft.com/office/drawing/2014/main" id="{B71B08A5-E047-203C-04E4-1A9AF32C304D}"/>
                </a:ext>
              </a:extLst>
            </p:cNvPr>
            <p:cNvSpPr/>
            <p:nvPr/>
          </p:nvSpPr>
          <p:spPr>
            <a:xfrm>
              <a:off x="2023047" y="3828221"/>
              <a:ext cx="1371600" cy="1393136"/>
            </a:xfrm>
            <a:prstGeom prst="roundRect">
              <a:avLst>
                <a:gd name="adj" fmla="val 12798"/>
              </a:avLst>
            </a:prstGeom>
            <a:solidFill>
              <a:srgbClr val="D39313"/>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74320" rIns="45720" rtlCol="0" anchor="t" anchorCtr="0"/>
            <a:lstStyle/>
            <a:p>
              <a:pPr algn="ctr" defTabSz="914363"/>
              <a:r>
                <a:rPr lang="en-US" sz="1200" b="1" dirty="0">
                  <a:solidFill>
                    <a:prstClr val="white"/>
                  </a:solidFill>
                  <a:latin typeface="Calibri" panose="020F0502020204030204"/>
                </a:rPr>
                <a:t>DO</a:t>
              </a:r>
              <a:endParaRPr lang="en-US" sz="1000" b="1" dirty="0">
                <a:solidFill>
                  <a:prstClr val="white"/>
                </a:solidFill>
                <a:latin typeface="Calibri" panose="020F0502020204030204"/>
              </a:endParaRPr>
            </a:p>
            <a:p>
              <a:pPr defTabSz="914363"/>
              <a:r>
                <a:rPr lang="en-US" sz="1000" dirty="0">
                  <a:solidFill>
                    <a:prstClr val="white"/>
                  </a:solidFill>
                  <a:latin typeface="Calibri" panose="020F0502020204030204"/>
                </a:rPr>
                <a:t>Report nonconformances and inspections to prevent escapes to customers.</a:t>
              </a:r>
            </a:p>
          </p:txBody>
        </p:sp>
        <p:sp>
          <p:nvSpPr>
            <p:cNvPr id="7" name="Rectangle: Rounded Corners 6">
              <a:extLst>
                <a:ext uri="{FF2B5EF4-FFF2-40B4-BE49-F238E27FC236}">
                  <a16:creationId xmlns:a16="http://schemas.microsoft.com/office/drawing/2014/main" id="{BB0F94E4-89FB-8812-B3DC-DF0F6059FFDC}"/>
                </a:ext>
              </a:extLst>
            </p:cNvPr>
            <p:cNvSpPr/>
            <p:nvPr/>
          </p:nvSpPr>
          <p:spPr>
            <a:xfrm>
              <a:off x="3531404" y="3828221"/>
              <a:ext cx="1371600" cy="1393136"/>
            </a:xfrm>
            <a:prstGeom prst="roundRect">
              <a:avLst>
                <a:gd name="adj" fmla="val 1279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74320" rIns="45720" rtlCol="0" anchor="t" anchorCtr="0"/>
            <a:lstStyle/>
            <a:p>
              <a:pPr algn="ctr" defTabSz="914363"/>
              <a:r>
                <a:rPr lang="en-US" sz="1200" b="1" dirty="0">
                  <a:solidFill>
                    <a:prstClr val="white"/>
                  </a:solidFill>
                  <a:latin typeface="Calibri" panose="020F0502020204030204"/>
                </a:rPr>
                <a:t>CHECK</a:t>
              </a:r>
              <a:endParaRPr lang="en-US" sz="1000" b="1" dirty="0">
                <a:solidFill>
                  <a:prstClr val="white"/>
                </a:solidFill>
                <a:latin typeface="Calibri" panose="020F0502020204030204"/>
              </a:endParaRPr>
            </a:p>
            <a:p>
              <a:pPr defTabSz="914363"/>
              <a:r>
                <a:rPr lang="en-US" sz="1000" dirty="0">
                  <a:solidFill>
                    <a:prstClr val="white"/>
                  </a:solidFill>
                  <a:latin typeface="Calibri" panose="020F0502020204030204"/>
                </a:rPr>
                <a:t>Perform audits and analyze historical data to identify opportunities for improvement.</a:t>
              </a:r>
            </a:p>
          </p:txBody>
        </p:sp>
        <p:sp>
          <p:nvSpPr>
            <p:cNvPr id="8" name="Rectangle: Rounded Corners 7">
              <a:extLst>
                <a:ext uri="{FF2B5EF4-FFF2-40B4-BE49-F238E27FC236}">
                  <a16:creationId xmlns:a16="http://schemas.microsoft.com/office/drawing/2014/main" id="{490C1AEC-079C-BCA9-8D31-D9368BE9754A}"/>
                </a:ext>
              </a:extLst>
            </p:cNvPr>
            <p:cNvSpPr/>
            <p:nvPr/>
          </p:nvSpPr>
          <p:spPr>
            <a:xfrm>
              <a:off x="5039760" y="3828221"/>
              <a:ext cx="1371600" cy="1393136"/>
            </a:xfrm>
            <a:prstGeom prst="roundRect">
              <a:avLst>
                <a:gd name="adj" fmla="val 12798"/>
              </a:avLst>
            </a:prstGeom>
            <a:solidFill>
              <a:srgbClr val="7A8BAA"/>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74320" rIns="45720" rtlCol="0" anchor="t" anchorCtr="0"/>
            <a:lstStyle/>
            <a:p>
              <a:pPr algn="ctr" defTabSz="914363"/>
              <a:r>
                <a:rPr lang="en-US" sz="1200" b="1" dirty="0">
                  <a:solidFill>
                    <a:prstClr val="white"/>
                  </a:solidFill>
                  <a:latin typeface="Calibri" panose="020F0502020204030204"/>
                </a:rPr>
                <a:t>ACT</a:t>
              </a:r>
              <a:endParaRPr lang="en-US" sz="1000" b="1" dirty="0">
                <a:solidFill>
                  <a:prstClr val="white"/>
                </a:solidFill>
                <a:latin typeface="Calibri" panose="020F0502020204030204"/>
              </a:endParaRPr>
            </a:p>
            <a:p>
              <a:pPr defTabSz="914363"/>
              <a:r>
                <a:rPr lang="en-US" sz="1000" dirty="0">
                  <a:solidFill>
                    <a:prstClr val="white"/>
                  </a:solidFill>
                  <a:latin typeface="Calibri" panose="020F0502020204030204"/>
                </a:rPr>
                <a:t>Perform root cause analysis</a:t>
              </a:r>
            </a:p>
            <a:p>
              <a:pPr defTabSz="914363"/>
              <a:r>
                <a:rPr lang="en-US" sz="1000" dirty="0">
                  <a:solidFill>
                    <a:prstClr val="white"/>
                  </a:solidFill>
                  <a:latin typeface="Calibri" panose="020F0502020204030204"/>
                </a:rPr>
                <a:t>Take corrective action to drive continuous improvement.</a:t>
              </a:r>
            </a:p>
          </p:txBody>
        </p:sp>
        <p:sp>
          <p:nvSpPr>
            <p:cNvPr id="9" name="Oval 8">
              <a:extLst>
                <a:ext uri="{FF2B5EF4-FFF2-40B4-BE49-F238E27FC236}">
                  <a16:creationId xmlns:a16="http://schemas.microsoft.com/office/drawing/2014/main" id="{A6063D31-F25F-F883-F624-068AAB2D681A}"/>
                </a:ext>
              </a:extLst>
            </p:cNvPr>
            <p:cNvSpPr/>
            <p:nvPr/>
          </p:nvSpPr>
          <p:spPr>
            <a:xfrm>
              <a:off x="880450" y="3419111"/>
              <a:ext cx="640080" cy="640080"/>
            </a:xfrm>
            <a:prstGeom prst="ellipse">
              <a:avLst/>
            </a:prstGeom>
            <a:solidFill>
              <a:schemeClr val="bg1"/>
            </a:solidFill>
            <a:ln>
              <a:solidFill>
                <a:srgbClr val="4E5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a:solidFill>
                  <a:prstClr val="white"/>
                </a:solidFill>
                <a:latin typeface="Calibri" panose="020F0502020204030204"/>
              </a:endParaRPr>
            </a:p>
          </p:txBody>
        </p:sp>
        <p:sp>
          <p:nvSpPr>
            <p:cNvPr id="10" name="Oval 9">
              <a:extLst>
                <a:ext uri="{FF2B5EF4-FFF2-40B4-BE49-F238E27FC236}">
                  <a16:creationId xmlns:a16="http://schemas.microsoft.com/office/drawing/2014/main" id="{29E7D547-F373-5E55-7165-C2045320B033}"/>
                </a:ext>
              </a:extLst>
            </p:cNvPr>
            <p:cNvSpPr/>
            <p:nvPr/>
          </p:nvSpPr>
          <p:spPr>
            <a:xfrm>
              <a:off x="2388807" y="3390015"/>
              <a:ext cx="640080" cy="640080"/>
            </a:xfrm>
            <a:prstGeom prst="ellipse">
              <a:avLst/>
            </a:prstGeom>
            <a:solidFill>
              <a:schemeClr val="bg1"/>
            </a:solidFill>
            <a:ln>
              <a:solidFill>
                <a:srgbClr val="D39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a:solidFill>
                  <a:prstClr val="white"/>
                </a:solidFill>
                <a:latin typeface="Calibri" panose="020F0502020204030204"/>
              </a:endParaRPr>
            </a:p>
          </p:txBody>
        </p:sp>
        <p:sp>
          <p:nvSpPr>
            <p:cNvPr id="11" name="Oval 10">
              <a:extLst>
                <a:ext uri="{FF2B5EF4-FFF2-40B4-BE49-F238E27FC236}">
                  <a16:creationId xmlns:a16="http://schemas.microsoft.com/office/drawing/2014/main" id="{0D15544D-5499-E6E7-3525-20A1EDB8B434}"/>
                </a:ext>
              </a:extLst>
            </p:cNvPr>
            <p:cNvSpPr/>
            <p:nvPr/>
          </p:nvSpPr>
          <p:spPr>
            <a:xfrm>
              <a:off x="3897164" y="3345792"/>
              <a:ext cx="640080" cy="64008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a:solidFill>
                  <a:prstClr val="white"/>
                </a:solidFill>
                <a:latin typeface="Calibri" panose="020F0502020204030204"/>
              </a:endParaRPr>
            </a:p>
          </p:txBody>
        </p:sp>
        <p:sp>
          <p:nvSpPr>
            <p:cNvPr id="12" name="Oval 11">
              <a:extLst>
                <a:ext uri="{FF2B5EF4-FFF2-40B4-BE49-F238E27FC236}">
                  <a16:creationId xmlns:a16="http://schemas.microsoft.com/office/drawing/2014/main" id="{7A48768B-52AE-ABD2-7E1C-61F64BC8A463}"/>
                </a:ext>
              </a:extLst>
            </p:cNvPr>
            <p:cNvSpPr/>
            <p:nvPr/>
          </p:nvSpPr>
          <p:spPr>
            <a:xfrm>
              <a:off x="5405520" y="3390015"/>
              <a:ext cx="640080" cy="640080"/>
            </a:xfrm>
            <a:prstGeom prst="ellipse">
              <a:avLst/>
            </a:prstGeom>
            <a:solidFill>
              <a:schemeClr val="bg1"/>
            </a:solidFill>
            <a:ln>
              <a:solidFill>
                <a:srgbClr val="7A8B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a:solidFill>
                  <a:prstClr val="white"/>
                </a:solidFill>
                <a:latin typeface="Calibri" panose="020F0502020204030204"/>
              </a:endParaRPr>
            </a:p>
          </p:txBody>
        </p:sp>
        <p:pic>
          <p:nvPicPr>
            <p:cNvPr id="13" name="Graphic 12" descr="Rocket">
              <a:extLst>
                <a:ext uri="{FF2B5EF4-FFF2-40B4-BE49-F238E27FC236}">
                  <a16:creationId xmlns:a16="http://schemas.microsoft.com/office/drawing/2014/main" id="{32AC6910-8FB6-DC51-956F-A002340BED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31520" y="3477856"/>
              <a:ext cx="546271" cy="546271"/>
            </a:xfrm>
            <a:prstGeom prst="rect">
              <a:avLst/>
            </a:prstGeom>
          </p:spPr>
        </p:pic>
        <p:pic>
          <p:nvPicPr>
            <p:cNvPr id="14" name="Graphic 13" descr="Gears">
              <a:extLst>
                <a:ext uri="{FF2B5EF4-FFF2-40B4-BE49-F238E27FC236}">
                  <a16:creationId xmlns:a16="http://schemas.microsoft.com/office/drawing/2014/main" id="{17E18FA2-1488-A806-5BF7-BE8373836A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61579" y="3419111"/>
              <a:ext cx="503826" cy="503826"/>
            </a:xfrm>
            <a:prstGeom prst="rect">
              <a:avLst/>
            </a:prstGeom>
          </p:spPr>
        </p:pic>
        <p:pic>
          <p:nvPicPr>
            <p:cNvPr id="15" name="Graphic 14" descr="Single gear">
              <a:extLst>
                <a:ext uri="{FF2B5EF4-FFF2-40B4-BE49-F238E27FC236}">
                  <a16:creationId xmlns:a16="http://schemas.microsoft.com/office/drawing/2014/main" id="{8BF02C4F-A5C0-7658-5511-70FE9478E6E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79138" y="3591986"/>
              <a:ext cx="449749" cy="449749"/>
            </a:xfrm>
            <a:prstGeom prst="rect">
              <a:avLst/>
            </a:prstGeom>
          </p:spPr>
        </p:pic>
        <p:pic>
          <p:nvPicPr>
            <p:cNvPr id="16" name="Graphic 15" descr="Pencil">
              <a:extLst>
                <a:ext uri="{FF2B5EF4-FFF2-40B4-BE49-F238E27FC236}">
                  <a16:creationId xmlns:a16="http://schemas.microsoft.com/office/drawing/2014/main" id="{199D6BEA-8CAA-8241-C027-A6608F49DE8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03626" y="3568946"/>
              <a:ext cx="302510" cy="302510"/>
            </a:xfrm>
            <a:prstGeom prst="rect">
              <a:avLst/>
            </a:prstGeom>
          </p:spPr>
        </p:pic>
        <p:sp>
          <p:nvSpPr>
            <p:cNvPr id="17" name="Freeform 6">
              <a:extLst>
                <a:ext uri="{FF2B5EF4-FFF2-40B4-BE49-F238E27FC236}">
                  <a16:creationId xmlns:a16="http://schemas.microsoft.com/office/drawing/2014/main" id="{E6484F81-6885-232D-BC0F-252F37996C50}"/>
                </a:ext>
              </a:extLst>
            </p:cNvPr>
            <p:cNvSpPr>
              <a:spLocks noEditPoints="1"/>
            </p:cNvSpPr>
            <p:nvPr/>
          </p:nvSpPr>
          <p:spPr bwMode="auto">
            <a:xfrm>
              <a:off x="1046773" y="3519302"/>
              <a:ext cx="320040" cy="403635"/>
            </a:xfrm>
            <a:custGeom>
              <a:avLst/>
              <a:gdLst/>
              <a:ahLst/>
              <a:cxnLst>
                <a:cxn ang="0">
                  <a:pos x="308" y="732"/>
                </a:cxn>
                <a:cxn ang="0">
                  <a:pos x="1222" y="732"/>
                </a:cxn>
                <a:cxn ang="0">
                  <a:pos x="1222" y="640"/>
                </a:cxn>
                <a:cxn ang="0">
                  <a:pos x="308" y="640"/>
                </a:cxn>
                <a:cxn ang="0">
                  <a:pos x="308" y="732"/>
                </a:cxn>
                <a:cxn ang="0">
                  <a:pos x="308" y="994"/>
                </a:cxn>
                <a:cxn ang="0">
                  <a:pos x="1222" y="994"/>
                </a:cxn>
                <a:cxn ang="0">
                  <a:pos x="1222" y="904"/>
                </a:cxn>
                <a:cxn ang="0">
                  <a:pos x="308" y="904"/>
                </a:cxn>
                <a:cxn ang="0">
                  <a:pos x="308" y="994"/>
                </a:cxn>
                <a:cxn ang="0">
                  <a:pos x="308" y="1258"/>
                </a:cxn>
                <a:cxn ang="0">
                  <a:pos x="1222" y="1258"/>
                </a:cxn>
                <a:cxn ang="0">
                  <a:pos x="1222" y="1166"/>
                </a:cxn>
                <a:cxn ang="0">
                  <a:pos x="308" y="1166"/>
                </a:cxn>
                <a:cxn ang="0">
                  <a:pos x="308" y="1258"/>
                </a:cxn>
                <a:cxn ang="0">
                  <a:pos x="308" y="1520"/>
                </a:cxn>
                <a:cxn ang="0">
                  <a:pos x="1222" y="1520"/>
                </a:cxn>
                <a:cxn ang="0">
                  <a:pos x="1222" y="1430"/>
                </a:cxn>
                <a:cxn ang="0">
                  <a:pos x="308" y="1430"/>
                </a:cxn>
                <a:cxn ang="0">
                  <a:pos x="308" y="1520"/>
                </a:cxn>
                <a:cxn ang="0">
                  <a:pos x="1532" y="436"/>
                </a:cxn>
                <a:cxn ang="0">
                  <a:pos x="1532" y="434"/>
                </a:cxn>
                <a:cxn ang="0">
                  <a:pos x="1074" y="0"/>
                </a:cxn>
                <a:cxn ang="0">
                  <a:pos x="1072" y="2"/>
                </a:cxn>
                <a:cxn ang="0">
                  <a:pos x="0" y="2"/>
                </a:cxn>
                <a:cxn ang="0">
                  <a:pos x="0" y="1864"/>
                </a:cxn>
                <a:cxn ang="0">
                  <a:pos x="1532" y="1864"/>
                </a:cxn>
                <a:cxn ang="0">
                  <a:pos x="1532" y="436"/>
                </a:cxn>
                <a:cxn ang="0">
                  <a:pos x="1532" y="436"/>
                </a:cxn>
                <a:cxn ang="0">
                  <a:pos x="1074" y="94"/>
                </a:cxn>
                <a:cxn ang="0">
                  <a:pos x="1434" y="436"/>
                </a:cxn>
                <a:cxn ang="0">
                  <a:pos x="1074" y="436"/>
                </a:cxn>
                <a:cxn ang="0">
                  <a:pos x="1074" y="94"/>
                </a:cxn>
                <a:cxn ang="0">
                  <a:pos x="1464" y="1794"/>
                </a:cxn>
                <a:cxn ang="0">
                  <a:pos x="68" y="1794"/>
                </a:cxn>
                <a:cxn ang="0">
                  <a:pos x="68" y="70"/>
                </a:cxn>
                <a:cxn ang="0">
                  <a:pos x="1006" y="70"/>
                </a:cxn>
                <a:cxn ang="0">
                  <a:pos x="1006" y="378"/>
                </a:cxn>
                <a:cxn ang="0">
                  <a:pos x="308" y="378"/>
                </a:cxn>
                <a:cxn ang="0">
                  <a:pos x="308" y="470"/>
                </a:cxn>
                <a:cxn ang="0">
                  <a:pos x="1006" y="470"/>
                </a:cxn>
                <a:cxn ang="0">
                  <a:pos x="1006" y="504"/>
                </a:cxn>
                <a:cxn ang="0">
                  <a:pos x="1464" y="504"/>
                </a:cxn>
                <a:cxn ang="0">
                  <a:pos x="1464" y="1794"/>
                </a:cxn>
              </a:cxnLst>
              <a:rect l="0" t="0" r="r" b="b"/>
              <a:pathLst>
                <a:path w="1532" h="1864">
                  <a:moveTo>
                    <a:pt x="308" y="732"/>
                  </a:moveTo>
                  <a:lnTo>
                    <a:pt x="1222" y="732"/>
                  </a:lnTo>
                  <a:lnTo>
                    <a:pt x="1222" y="640"/>
                  </a:lnTo>
                  <a:lnTo>
                    <a:pt x="308" y="640"/>
                  </a:lnTo>
                  <a:lnTo>
                    <a:pt x="308" y="732"/>
                  </a:lnTo>
                  <a:close/>
                  <a:moveTo>
                    <a:pt x="308" y="994"/>
                  </a:moveTo>
                  <a:lnTo>
                    <a:pt x="1222" y="994"/>
                  </a:lnTo>
                  <a:lnTo>
                    <a:pt x="1222" y="904"/>
                  </a:lnTo>
                  <a:lnTo>
                    <a:pt x="308" y="904"/>
                  </a:lnTo>
                  <a:lnTo>
                    <a:pt x="308" y="994"/>
                  </a:lnTo>
                  <a:close/>
                  <a:moveTo>
                    <a:pt x="308" y="1258"/>
                  </a:moveTo>
                  <a:lnTo>
                    <a:pt x="1222" y="1258"/>
                  </a:lnTo>
                  <a:lnTo>
                    <a:pt x="1222" y="1166"/>
                  </a:lnTo>
                  <a:lnTo>
                    <a:pt x="308" y="1166"/>
                  </a:lnTo>
                  <a:lnTo>
                    <a:pt x="308" y="1258"/>
                  </a:lnTo>
                  <a:close/>
                  <a:moveTo>
                    <a:pt x="308" y="1520"/>
                  </a:moveTo>
                  <a:lnTo>
                    <a:pt x="1222" y="1520"/>
                  </a:lnTo>
                  <a:lnTo>
                    <a:pt x="1222" y="1430"/>
                  </a:lnTo>
                  <a:lnTo>
                    <a:pt x="308" y="1430"/>
                  </a:lnTo>
                  <a:lnTo>
                    <a:pt x="308" y="1520"/>
                  </a:lnTo>
                  <a:close/>
                  <a:moveTo>
                    <a:pt x="1532" y="436"/>
                  </a:moveTo>
                  <a:lnTo>
                    <a:pt x="1532" y="434"/>
                  </a:lnTo>
                  <a:lnTo>
                    <a:pt x="1074" y="0"/>
                  </a:lnTo>
                  <a:lnTo>
                    <a:pt x="1072" y="2"/>
                  </a:lnTo>
                  <a:lnTo>
                    <a:pt x="0" y="2"/>
                  </a:lnTo>
                  <a:lnTo>
                    <a:pt x="0" y="1864"/>
                  </a:lnTo>
                  <a:lnTo>
                    <a:pt x="1532" y="1864"/>
                  </a:lnTo>
                  <a:lnTo>
                    <a:pt x="1532" y="436"/>
                  </a:lnTo>
                  <a:lnTo>
                    <a:pt x="1532" y="436"/>
                  </a:lnTo>
                  <a:close/>
                  <a:moveTo>
                    <a:pt x="1074" y="94"/>
                  </a:moveTo>
                  <a:lnTo>
                    <a:pt x="1434" y="436"/>
                  </a:lnTo>
                  <a:lnTo>
                    <a:pt x="1074" y="436"/>
                  </a:lnTo>
                  <a:lnTo>
                    <a:pt x="1074" y="94"/>
                  </a:lnTo>
                  <a:close/>
                  <a:moveTo>
                    <a:pt x="1464" y="1794"/>
                  </a:moveTo>
                  <a:lnTo>
                    <a:pt x="68" y="1794"/>
                  </a:lnTo>
                  <a:lnTo>
                    <a:pt x="68" y="70"/>
                  </a:lnTo>
                  <a:lnTo>
                    <a:pt x="1006" y="70"/>
                  </a:lnTo>
                  <a:lnTo>
                    <a:pt x="1006" y="378"/>
                  </a:lnTo>
                  <a:lnTo>
                    <a:pt x="308" y="378"/>
                  </a:lnTo>
                  <a:lnTo>
                    <a:pt x="308" y="470"/>
                  </a:lnTo>
                  <a:lnTo>
                    <a:pt x="1006" y="470"/>
                  </a:lnTo>
                  <a:lnTo>
                    <a:pt x="1006" y="504"/>
                  </a:lnTo>
                  <a:lnTo>
                    <a:pt x="1464" y="504"/>
                  </a:lnTo>
                  <a:lnTo>
                    <a:pt x="1464" y="1794"/>
                  </a:lnTo>
                  <a:close/>
                </a:path>
              </a:pathLst>
            </a:custGeom>
            <a:solidFill>
              <a:srgbClr val="4E5D78"/>
            </a:solidFill>
            <a:ln w="9525">
              <a:noFill/>
              <a:round/>
              <a:headEnd/>
              <a:tailEnd/>
            </a:ln>
            <a:effectLst/>
          </p:spPr>
          <p:txBody>
            <a:bodyPr vert="horz" wrap="square" lIns="91440" tIns="45720" rIns="91440" bIns="45720" numCol="1" anchor="t" anchorCtr="0" compatLnSpc="1">
              <a:prstTxWarp prst="textNoShape">
                <a:avLst/>
              </a:prstTxWarp>
            </a:bodyPr>
            <a:lstStyle/>
            <a:p>
              <a:pPr defTabSz="914363"/>
              <a:endParaRPr lang="en-US">
                <a:solidFill>
                  <a:prstClr val="black"/>
                </a:solidFill>
                <a:latin typeface="Calibri" panose="020F0502020204030204"/>
              </a:endParaRPr>
            </a:p>
          </p:txBody>
        </p:sp>
        <p:grpSp>
          <p:nvGrpSpPr>
            <p:cNvPr id="18" name="Group 17">
              <a:extLst>
                <a:ext uri="{FF2B5EF4-FFF2-40B4-BE49-F238E27FC236}">
                  <a16:creationId xmlns:a16="http://schemas.microsoft.com/office/drawing/2014/main" id="{CC9817CC-995E-6DFA-A283-32AAE8B664CA}"/>
                </a:ext>
              </a:extLst>
            </p:cNvPr>
            <p:cNvGrpSpPr/>
            <p:nvPr/>
          </p:nvGrpSpPr>
          <p:grpSpPr>
            <a:xfrm>
              <a:off x="3970616" y="3462755"/>
              <a:ext cx="418245" cy="406154"/>
              <a:chOff x="6195949" y="2533650"/>
              <a:chExt cx="535051" cy="487530"/>
            </a:xfrm>
            <a:solidFill>
              <a:schemeClr val="bg1">
                <a:lumMod val="65000"/>
              </a:schemeClr>
            </a:solidFill>
            <a:effectLst/>
          </p:grpSpPr>
          <p:sp>
            <p:nvSpPr>
              <p:cNvPr id="19" name="Freeform 6">
                <a:extLst>
                  <a:ext uri="{FF2B5EF4-FFF2-40B4-BE49-F238E27FC236}">
                    <a16:creationId xmlns:a16="http://schemas.microsoft.com/office/drawing/2014/main" id="{BFB62E3B-5BD1-F506-59FA-4D21175F5909}"/>
                  </a:ext>
                </a:extLst>
              </p:cNvPr>
              <p:cNvSpPr>
                <a:spLocks noEditPoints="1"/>
              </p:cNvSpPr>
              <p:nvPr/>
            </p:nvSpPr>
            <p:spPr bwMode="auto">
              <a:xfrm>
                <a:off x="6330304" y="2533650"/>
                <a:ext cx="400696" cy="487530"/>
              </a:xfrm>
              <a:custGeom>
                <a:avLst/>
                <a:gdLst/>
                <a:ahLst/>
                <a:cxnLst>
                  <a:cxn ang="0">
                    <a:pos x="308" y="732"/>
                  </a:cxn>
                  <a:cxn ang="0">
                    <a:pos x="1222" y="732"/>
                  </a:cxn>
                  <a:cxn ang="0">
                    <a:pos x="1222" y="640"/>
                  </a:cxn>
                  <a:cxn ang="0">
                    <a:pos x="308" y="640"/>
                  </a:cxn>
                  <a:cxn ang="0">
                    <a:pos x="308" y="732"/>
                  </a:cxn>
                  <a:cxn ang="0">
                    <a:pos x="308" y="994"/>
                  </a:cxn>
                  <a:cxn ang="0">
                    <a:pos x="1222" y="994"/>
                  </a:cxn>
                  <a:cxn ang="0">
                    <a:pos x="1222" y="904"/>
                  </a:cxn>
                  <a:cxn ang="0">
                    <a:pos x="308" y="904"/>
                  </a:cxn>
                  <a:cxn ang="0">
                    <a:pos x="308" y="994"/>
                  </a:cxn>
                  <a:cxn ang="0">
                    <a:pos x="308" y="1258"/>
                  </a:cxn>
                  <a:cxn ang="0">
                    <a:pos x="1222" y="1258"/>
                  </a:cxn>
                  <a:cxn ang="0">
                    <a:pos x="1222" y="1166"/>
                  </a:cxn>
                  <a:cxn ang="0">
                    <a:pos x="308" y="1166"/>
                  </a:cxn>
                  <a:cxn ang="0">
                    <a:pos x="308" y="1258"/>
                  </a:cxn>
                  <a:cxn ang="0">
                    <a:pos x="308" y="1520"/>
                  </a:cxn>
                  <a:cxn ang="0">
                    <a:pos x="1222" y="1520"/>
                  </a:cxn>
                  <a:cxn ang="0">
                    <a:pos x="1222" y="1430"/>
                  </a:cxn>
                  <a:cxn ang="0">
                    <a:pos x="308" y="1430"/>
                  </a:cxn>
                  <a:cxn ang="0">
                    <a:pos x="308" y="1520"/>
                  </a:cxn>
                  <a:cxn ang="0">
                    <a:pos x="1532" y="436"/>
                  </a:cxn>
                  <a:cxn ang="0">
                    <a:pos x="1532" y="434"/>
                  </a:cxn>
                  <a:cxn ang="0">
                    <a:pos x="1074" y="0"/>
                  </a:cxn>
                  <a:cxn ang="0">
                    <a:pos x="1072" y="2"/>
                  </a:cxn>
                  <a:cxn ang="0">
                    <a:pos x="0" y="2"/>
                  </a:cxn>
                  <a:cxn ang="0">
                    <a:pos x="0" y="1864"/>
                  </a:cxn>
                  <a:cxn ang="0">
                    <a:pos x="1532" y="1864"/>
                  </a:cxn>
                  <a:cxn ang="0">
                    <a:pos x="1532" y="436"/>
                  </a:cxn>
                  <a:cxn ang="0">
                    <a:pos x="1532" y="436"/>
                  </a:cxn>
                  <a:cxn ang="0">
                    <a:pos x="1074" y="94"/>
                  </a:cxn>
                  <a:cxn ang="0">
                    <a:pos x="1434" y="436"/>
                  </a:cxn>
                  <a:cxn ang="0">
                    <a:pos x="1074" y="436"/>
                  </a:cxn>
                  <a:cxn ang="0">
                    <a:pos x="1074" y="94"/>
                  </a:cxn>
                  <a:cxn ang="0">
                    <a:pos x="1464" y="1794"/>
                  </a:cxn>
                  <a:cxn ang="0">
                    <a:pos x="68" y="1794"/>
                  </a:cxn>
                  <a:cxn ang="0">
                    <a:pos x="68" y="70"/>
                  </a:cxn>
                  <a:cxn ang="0">
                    <a:pos x="1006" y="70"/>
                  </a:cxn>
                  <a:cxn ang="0">
                    <a:pos x="1006" y="378"/>
                  </a:cxn>
                  <a:cxn ang="0">
                    <a:pos x="308" y="378"/>
                  </a:cxn>
                  <a:cxn ang="0">
                    <a:pos x="308" y="470"/>
                  </a:cxn>
                  <a:cxn ang="0">
                    <a:pos x="1006" y="470"/>
                  </a:cxn>
                  <a:cxn ang="0">
                    <a:pos x="1006" y="504"/>
                  </a:cxn>
                  <a:cxn ang="0">
                    <a:pos x="1464" y="504"/>
                  </a:cxn>
                  <a:cxn ang="0">
                    <a:pos x="1464" y="1794"/>
                  </a:cxn>
                </a:cxnLst>
                <a:rect l="0" t="0" r="r" b="b"/>
                <a:pathLst>
                  <a:path w="1532" h="1864">
                    <a:moveTo>
                      <a:pt x="308" y="732"/>
                    </a:moveTo>
                    <a:lnTo>
                      <a:pt x="1222" y="732"/>
                    </a:lnTo>
                    <a:lnTo>
                      <a:pt x="1222" y="640"/>
                    </a:lnTo>
                    <a:lnTo>
                      <a:pt x="308" y="640"/>
                    </a:lnTo>
                    <a:lnTo>
                      <a:pt x="308" y="732"/>
                    </a:lnTo>
                    <a:close/>
                    <a:moveTo>
                      <a:pt x="308" y="994"/>
                    </a:moveTo>
                    <a:lnTo>
                      <a:pt x="1222" y="994"/>
                    </a:lnTo>
                    <a:lnTo>
                      <a:pt x="1222" y="904"/>
                    </a:lnTo>
                    <a:lnTo>
                      <a:pt x="308" y="904"/>
                    </a:lnTo>
                    <a:lnTo>
                      <a:pt x="308" y="994"/>
                    </a:lnTo>
                    <a:close/>
                    <a:moveTo>
                      <a:pt x="308" y="1258"/>
                    </a:moveTo>
                    <a:lnTo>
                      <a:pt x="1222" y="1258"/>
                    </a:lnTo>
                    <a:lnTo>
                      <a:pt x="1222" y="1166"/>
                    </a:lnTo>
                    <a:lnTo>
                      <a:pt x="308" y="1166"/>
                    </a:lnTo>
                    <a:lnTo>
                      <a:pt x="308" y="1258"/>
                    </a:lnTo>
                    <a:close/>
                    <a:moveTo>
                      <a:pt x="308" y="1520"/>
                    </a:moveTo>
                    <a:lnTo>
                      <a:pt x="1222" y="1520"/>
                    </a:lnTo>
                    <a:lnTo>
                      <a:pt x="1222" y="1430"/>
                    </a:lnTo>
                    <a:lnTo>
                      <a:pt x="308" y="1430"/>
                    </a:lnTo>
                    <a:lnTo>
                      <a:pt x="308" y="1520"/>
                    </a:lnTo>
                    <a:close/>
                    <a:moveTo>
                      <a:pt x="1532" y="436"/>
                    </a:moveTo>
                    <a:lnTo>
                      <a:pt x="1532" y="434"/>
                    </a:lnTo>
                    <a:lnTo>
                      <a:pt x="1074" y="0"/>
                    </a:lnTo>
                    <a:lnTo>
                      <a:pt x="1072" y="2"/>
                    </a:lnTo>
                    <a:lnTo>
                      <a:pt x="0" y="2"/>
                    </a:lnTo>
                    <a:lnTo>
                      <a:pt x="0" y="1864"/>
                    </a:lnTo>
                    <a:lnTo>
                      <a:pt x="1532" y="1864"/>
                    </a:lnTo>
                    <a:lnTo>
                      <a:pt x="1532" y="436"/>
                    </a:lnTo>
                    <a:lnTo>
                      <a:pt x="1532" y="436"/>
                    </a:lnTo>
                    <a:close/>
                    <a:moveTo>
                      <a:pt x="1074" y="94"/>
                    </a:moveTo>
                    <a:lnTo>
                      <a:pt x="1434" y="436"/>
                    </a:lnTo>
                    <a:lnTo>
                      <a:pt x="1074" y="436"/>
                    </a:lnTo>
                    <a:lnTo>
                      <a:pt x="1074" y="94"/>
                    </a:lnTo>
                    <a:close/>
                    <a:moveTo>
                      <a:pt x="1464" y="1794"/>
                    </a:moveTo>
                    <a:lnTo>
                      <a:pt x="68" y="1794"/>
                    </a:lnTo>
                    <a:lnTo>
                      <a:pt x="68" y="70"/>
                    </a:lnTo>
                    <a:lnTo>
                      <a:pt x="1006" y="70"/>
                    </a:lnTo>
                    <a:lnTo>
                      <a:pt x="1006" y="378"/>
                    </a:lnTo>
                    <a:lnTo>
                      <a:pt x="308" y="378"/>
                    </a:lnTo>
                    <a:lnTo>
                      <a:pt x="308" y="470"/>
                    </a:lnTo>
                    <a:lnTo>
                      <a:pt x="1006" y="470"/>
                    </a:lnTo>
                    <a:lnTo>
                      <a:pt x="1006" y="504"/>
                    </a:lnTo>
                    <a:lnTo>
                      <a:pt x="1464" y="504"/>
                    </a:lnTo>
                    <a:lnTo>
                      <a:pt x="1464" y="179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363"/>
                <a:endParaRPr lang="en-US">
                  <a:solidFill>
                    <a:prstClr val="black"/>
                  </a:solidFill>
                  <a:latin typeface="Calibri" panose="020F0502020204030204"/>
                </a:endParaRPr>
              </a:p>
            </p:txBody>
          </p:sp>
          <p:sp>
            <p:nvSpPr>
              <p:cNvPr id="20" name="Freeform 14">
                <a:extLst>
                  <a:ext uri="{FF2B5EF4-FFF2-40B4-BE49-F238E27FC236}">
                    <a16:creationId xmlns:a16="http://schemas.microsoft.com/office/drawing/2014/main" id="{1E9EB5CC-567C-121A-22BF-EC9748660D15}"/>
                  </a:ext>
                </a:extLst>
              </p:cNvPr>
              <p:cNvSpPr>
                <a:spLocks/>
              </p:cNvSpPr>
              <p:nvPr/>
            </p:nvSpPr>
            <p:spPr bwMode="auto">
              <a:xfrm>
                <a:off x="6195949" y="2673929"/>
                <a:ext cx="272746" cy="277148"/>
              </a:xfrm>
              <a:custGeom>
                <a:avLst/>
                <a:gdLst/>
                <a:ahLst/>
                <a:cxnLst>
                  <a:cxn ang="0">
                    <a:pos x="774" y="1442"/>
                  </a:cxn>
                  <a:cxn ang="0">
                    <a:pos x="968" y="1070"/>
                  </a:cxn>
                  <a:cxn ang="0">
                    <a:pos x="1108" y="834"/>
                  </a:cxn>
                  <a:cxn ang="0">
                    <a:pos x="1272" y="586"/>
                  </a:cxn>
                  <a:cxn ang="0">
                    <a:pos x="1500" y="284"/>
                  </a:cxn>
                  <a:cxn ang="0">
                    <a:pos x="1560" y="216"/>
                  </a:cxn>
                  <a:cxn ang="0">
                    <a:pos x="1694" y="88"/>
                  </a:cxn>
                  <a:cxn ang="0">
                    <a:pos x="1724" y="70"/>
                  </a:cxn>
                  <a:cxn ang="0">
                    <a:pos x="1844" y="32"/>
                  </a:cxn>
                  <a:cxn ang="0">
                    <a:pos x="1964" y="12"/>
                  </a:cxn>
                  <a:cxn ang="0">
                    <a:pos x="2116" y="0"/>
                  </a:cxn>
                  <a:cxn ang="0">
                    <a:pos x="2162" y="8"/>
                  </a:cxn>
                  <a:cxn ang="0">
                    <a:pos x="2198" y="32"/>
                  </a:cxn>
                  <a:cxn ang="0">
                    <a:pos x="2228" y="88"/>
                  </a:cxn>
                  <a:cxn ang="0">
                    <a:pos x="2228" y="128"/>
                  </a:cxn>
                  <a:cxn ang="0">
                    <a:pos x="2212" y="176"/>
                  </a:cxn>
                  <a:cxn ang="0">
                    <a:pos x="2182" y="210"/>
                  </a:cxn>
                  <a:cxn ang="0">
                    <a:pos x="2132" y="260"/>
                  </a:cxn>
                  <a:cxn ang="0">
                    <a:pos x="1916" y="488"/>
                  </a:cxn>
                  <a:cxn ang="0">
                    <a:pos x="1696" y="774"/>
                  </a:cxn>
                  <a:cxn ang="0">
                    <a:pos x="1546" y="1000"/>
                  </a:cxn>
                  <a:cxn ang="0">
                    <a:pos x="1338" y="1352"/>
                  </a:cxn>
                  <a:cxn ang="0">
                    <a:pos x="1162" y="1698"/>
                  </a:cxn>
                  <a:cxn ang="0">
                    <a:pos x="1064" y="1924"/>
                  </a:cxn>
                  <a:cxn ang="0">
                    <a:pos x="964" y="2152"/>
                  </a:cxn>
                  <a:cxn ang="0">
                    <a:pos x="928" y="2200"/>
                  </a:cxn>
                  <a:cxn ang="0">
                    <a:pos x="878" y="2236"/>
                  </a:cxn>
                  <a:cxn ang="0">
                    <a:pos x="824" y="2254"/>
                  </a:cxn>
                  <a:cxn ang="0">
                    <a:pos x="744" y="2264"/>
                  </a:cxn>
                  <a:cxn ang="0">
                    <a:pos x="624" y="2266"/>
                  </a:cxn>
                  <a:cxn ang="0">
                    <a:pos x="524" y="2252"/>
                  </a:cxn>
                  <a:cxn ang="0">
                    <a:pos x="488" y="2232"/>
                  </a:cxn>
                  <a:cxn ang="0">
                    <a:pos x="456" y="2206"/>
                  </a:cxn>
                  <a:cxn ang="0">
                    <a:pos x="360" y="2070"/>
                  </a:cxn>
                  <a:cxn ang="0">
                    <a:pos x="246" y="1912"/>
                  </a:cxn>
                  <a:cxn ang="0">
                    <a:pos x="100" y="1740"/>
                  </a:cxn>
                  <a:cxn ang="0">
                    <a:pos x="38" y="1662"/>
                  </a:cxn>
                  <a:cxn ang="0">
                    <a:pos x="6" y="1596"/>
                  </a:cxn>
                  <a:cxn ang="0">
                    <a:pos x="0" y="1558"/>
                  </a:cxn>
                  <a:cxn ang="0">
                    <a:pos x="14" y="1488"/>
                  </a:cxn>
                  <a:cxn ang="0">
                    <a:pos x="62" y="1420"/>
                  </a:cxn>
                  <a:cxn ang="0">
                    <a:pos x="110" y="1378"/>
                  </a:cxn>
                  <a:cxn ang="0">
                    <a:pos x="190" y="1328"/>
                  </a:cxn>
                  <a:cxn ang="0">
                    <a:pos x="264" y="1302"/>
                  </a:cxn>
                  <a:cxn ang="0">
                    <a:pos x="312" y="1296"/>
                  </a:cxn>
                  <a:cxn ang="0">
                    <a:pos x="382" y="1306"/>
                  </a:cxn>
                  <a:cxn ang="0">
                    <a:pos x="456" y="1336"/>
                  </a:cxn>
                  <a:cxn ang="0">
                    <a:pos x="508" y="1368"/>
                  </a:cxn>
                  <a:cxn ang="0">
                    <a:pos x="584" y="1432"/>
                  </a:cxn>
                  <a:cxn ang="0">
                    <a:pos x="660" y="1512"/>
                  </a:cxn>
                  <a:cxn ang="0">
                    <a:pos x="708" y="1576"/>
                  </a:cxn>
                </a:cxnLst>
                <a:rect l="0" t="0" r="r" b="b"/>
                <a:pathLst>
                  <a:path w="2230" h="2266">
                    <a:moveTo>
                      <a:pt x="708" y="1576"/>
                    </a:moveTo>
                    <a:lnTo>
                      <a:pt x="708" y="1576"/>
                    </a:lnTo>
                    <a:lnTo>
                      <a:pt x="774" y="1442"/>
                    </a:lnTo>
                    <a:lnTo>
                      <a:pt x="838" y="1312"/>
                    </a:lnTo>
                    <a:lnTo>
                      <a:pt x="904" y="1188"/>
                    </a:lnTo>
                    <a:lnTo>
                      <a:pt x="968" y="1070"/>
                    </a:lnTo>
                    <a:lnTo>
                      <a:pt x="968" y="1070"/>
                    </a:lnTo>
                    <a:lnTo>
                      <a:pt x="1036" y="954"/>
                    </a:lnTo>
                    <a:lnTo>
                      <a:pt x="1108" y="834"/>
                    </a:lnTo>
                    <a:lnTo>
                      <a:pt x="1188" y="712"/>
                    </a:lnTo>
                    <a:lnTo>
                      <a:pt x="1272" y="586"/>
                    </a:lnTo>
                    <a:lnTo>
                      <a:pt x="1272" y="586"/>
                    </a:lnTo>
                    <a:lnTo>
                      <a:pt x="1356" y="470"/>
                    </a:lnTo>
                    <a:lnTo>
                      <a:pt x="1432" y="368"/>
                    </a:lnTo>
                    <a:lnTo>
                      <a:pt x="1500" y="284"/>
                    </a:lnTo>
                    <a:lnTo>
                      <a:pt x="1530" y="248"/>
                    </a:lnTo>
                    <a:lnTo>
                      <a:pt x="1560" y="216"/>
                    </a:lnTo>
                    <a:lnTo>
                      <a:pt x="1560" y="216"/>
                    </a:lnTo>
                    <a:lnTo>
                      <a:pt x="1614" y="162"/>
                    </a:lnTo>
                    <a:lnTo>
                      <a:pt x="1658" y="120"/>
                    </a:lnTo>
                    <a:lnTo>
                      <a:pt x="1694" y="88"/>
                    </a:lnTo>
                    <a:lnTo>
                      <a:pt x="1710" y="78"/>
                    </a:lnTo>
                    <a:lnTo>
                      <a:pt x="1724" y="70"/>
                    </a:lnTo>
                    <a:lnTo>
                      <a:pt x="1724" y="70"/>
                    </a:lnTo>
                    <a:lnTo>
                      <a:pt x="1754" y="56"/>
                    </a:lnTo>
                    <a:lnTo>
                      <a:pt x="1794" y="44"/>
                    </a:lnTo>
                    <a:lnTo>
                      <a:pt x="1844" y="32"/>
                    </a:lnTo>
                    <a:lnTo>
                      <a:pt x="1904" y="22"/>
                    </a:lnTo>
                    <a:lnTo>
                      <a:pt x="1904" y="22"/>
                    </a:lnTo>
                    <a:lnTo>
                      <a:pt x="1964" y="12"/>
                    </a:lnTo>
                    <a:lnTo>
                      <a:pt x="2020" y="6"/>
                    </a:lnTo>
                    <a:lnTo>
                      <a:pt x="2070" y="2"/>
                    </a:lnTo>
                    <a:lnTo>
                      <a:pt x="2116" y="0"/>
                    </a:lnTo>
                    <a:lnTo>
                      <a:pt x="2116" y="0"/>
                    </a:lnTo>
                    <a:lnTo>
                      <a:pt x="2140" y="2"/>
                    </a:lnTo>
                    <a:lnTo>
                      <a:pt x="2162" y="8"/>
                    </a:lnTo>
                    <a:lnTo>
                      <a:pt x="2182" y="18"/>
                    </a:lnTo>
                    <a:lnTo>
                      <a:pt x="2198" y="32"/>
                    </a:lnTo>
                    <a:lnTo>
                      <a:pt x="2198" y="32"/>
                    </a:lnTo>
                    <a:lnTo>
                      <a:pt x="2212" y="50"/>
                    </a:lnTo>
                    <a:lnTo>
                      <a:pt x="2222" y="68"/>
                    </a:lnTo>
                    <a:lnTo>
                      <a:pt x="2228" y="88"/>
                    </a:lnTo>
                    <a:lnTo>
                      <a:pt x="2230" y="110"/>
                    </a:lnTo>
                    <a:lnTo>
                      <a:pt x="2230" y="110"/>
                    </a:lnTo>
                    <a:lnTo>
                      <a:pt x="2228" y="128"/>
                    </a:lnTo>
                    <a:lnTo>
                      <a:pt x="2226" y="146"/>
                    </a:lnTo>
                    <a:lnTo>
                      <a:pt x="2220" y="162"/>
                    </a:lnTo>
                    <a:lnTo>
                      <a:pt x="2212" y="176"/>
                    </a:lnTo>
                    <a:lnTo>
                      <a:pt x="2212" y="176"/>
                    </a:lnTo>
                    <a:lnTo>
                      <a:pt x="2200" y="192"/>
                    </a:lnTo>
                    <a:lnTo>
                      <a:pt x="2182" y="210"/>
                    </a:lnTo>
                    <a:lnTo>
                      <a:pt x="2160" y="234"/>
                    </a:lnTo>
                    <a:lnTo>
                      <a:pt x="2132" y="260"/>
                    </a:lnTo>
                    <a:lnTo>
                      <a:pt x="2132" y="260"/>
                    </a:lnTo>
                    <a:lnTo>
                      <a:pt x="2060" y="330"/>
                    </a:lnTo>
                    <a:lnTo>
                      <a:pt x="1988" y="406"/>
                    </a:lnTo>
                    <a:lnTo>
                      <a:pt x="1916" y="488"/>
                    </a:lnTo>
                    <a:lnTo>
                      <a:pt x="1844" y="576"/>
                    </a:lnTo>
                    <a:lnTo>
                      <a:pt x="1770" y="672"/>
                    </a:lnTo>
                    <a:lnTo>
                      <a:pt x="1696" y="774"/>
                    </a:lnTo>
                    <a:lnTo>
                      <a:pt x="1622" y="884"/>
                    </a:lnTo>
                    <a:lnTo>
                      <a:pt x="1546" y="1000"/>
                    </a:lnTo>
                    <a:lnTo>
                      <a:pt x="1546" y="1000"/>
                    </a:lnTo>
                    <a:lnTo>
                      <a:pt x="1472" y="1118"/>
                    </a:lnTo>
                    <a:lnTo>
                      <a:pt x="1404" y="1236"/>
                    </a:lnTo>
                    <a:lnTo>
                      <a:pt x="1338" y="1352"/>
                    </a:lnTo>
                    <a:lnTo>
                      <a:pt x="1276" y="1468"/>
                    </a:lnTo>
                    <a:lnTo>
                      <a:pt x="1216" y="1584"/>
                    </a:lnTo>
                    <a:lnTo>
                      <a:pt x="1162" y="1698"/>
                    </a:lnTo>
                    <a:lnTo>
                      <a:pt x="1112" y="1812"/>
                    </a:lnTo>
                    <a:lnTo>
                      <a:pt x="1064" y="1924"/>
                    </a:lnTo>
                    <a:lnTo>
                      <a:pt x="1064" y="1924"/>
                    </a:lnTo>
                    <a:lnTo>
                      <a:pt x="1004" y="2068"/>
                    </a:lnTo>
                    <a:lnTo>
                      <a:pt x="982" y="2118"/>
                    </a:lnTo>
                    <a:lnTo>
                      <a:pt x="964" y="2152"/>
                    </a:lnTo>
                    <a:lnTo>
                      <a:pt x="964" y="2152"/>
                    </a:lnTo>
                    <a:lnTo>
                      <a:pt x="948" y="2178"/>
                    </a:lnTo>
                    <a:lnTo>
                      <a:pt x="928" y="2200"/>
                    </a:lnTo>
                    <a:lnTo>
                      <a:pt x="904" y="2220"/>
                    </a:lnTo>
                    <a:lnTo>
                      <a:pt x="878" y="2236"/>
                    </a:lnTo>
                    <a:lnTo>
                      <a:pt x="878" y="2236"/>
                    </a:lnTo>
                    <a:lnTo>
                      <a:pt x="864" y="2244"/>
                    </a:lnTo>
                    <a:lnTo>
                      <a:pt x="844" y="2250"/>
                    </a:lnTo>
                    <a:lnTo>
                      <a:pt x="824" y="2254"/>
                    </a:lnTo>
                    <a:lnTo>
                      <a:pt x="800" y="2258"/>
                    </a:lnTo>
                    <a:lnTo>
                      <a:pt x="774" y="2262"/>
                    </a:lnTo>
                    <a:lnTo>
                      <a:pt x="744" y="2264"/>
                    </a:lnTo>
                    <a:lnTo>
                      <a:pt x="674" y="2266"/>
                    </a:lnTo>
                    <a:lnTo>
                      <a:pt x="674" y="2266"/>
                    </a:lnTo>
                    <a:lnTo>
                      <a:pt x="624" y="2266"/>
                    </a:lnTo>
                    <a:lnTo>
                      <a:pt x="584" y="2262"/>
                    </a:lnTo>
                    <a:lnTo>
                      <a:pt x="550" y="2258"/>
                    </a:lnTo>
                    <a:lnTo>
                      <a:pt x="524" y="2252"/>
                    </a:lnTo>
                    <a:lnTo>
                      <a:pt x="524" y="2252"/>
                    </a:lnTo>
                    <a:lnTo>
                      <a:pt x="506" y="2244"/>
                    </a:lnTo>
                    <a:lnTo>
                      <a:pt x="488" y="2232"/>
                    </a:lnTo>
                    <a:lnTo>
                      <a:pt x="470" y="2220"/>
                    </a:lnTo>
                    <a:lnTo>
                      <a:pt x="456" y="2206"/>
                    </a:lnTo>
                    <a:lnTo>
                      <a:pt x="456" y="2206"/>
                    </a:lnTo>
                    <a:lnTo>
                      <a:pt x="440" y="2186"/>
                    </a:lnTo>
                    <a:lnTo>
                      <a:pt x="418" y="2158"/>
                    </a:lnTo>
                    <a:lnTo>
                      <a:pt x="360" y="2070"/>
                    </a:lnTo>
                    <a:lnTo>
                      <a:pt x="360" y="2070"/>
                    </a:lnTo>
                    <a:lnTo>
                      <a:pt x="308" y="1994"/>
                    </a:lnTo>
                    <a:lnTo>
                      <a:pt x="246" y="1912"/>
                    </a:lnTo>
                    <a:lnTo>
                      <a:pt x="178" y="1828"/>
                    </a:lnTo>
                    <a:lnTo>
                      <a:pt x="100" y="1740"/>
                    </a:lnTo>
                    <a:lnTo>
                      <a:pt x="100" y="1740"/>
                    </a:lnTo>
                    <a:lnTo>
                      <a:pt x="76" y="1712"/>
                    </a:lnTo>
                    <a:lnTo>
                      <a:pt x="56" y="1688"/>
                    </a:lnTo>
                    <a:lnTo>
                      <a:pt x="38" y="1662"/>
                    </a:lnTo>
                    <a:lnTo>
                      <a:pt x="24" y="1640"/>
                    </a:lnTo>
                    <a:lnTo>
                      <a:pt x="14" y="1618"/>
                    </a:lnTo>
                    <a:lnTo>
                      <a:pt x="6" y="1596"/>
                    </a:lnTo>
                    <a:lnTo>
                      <a:pt x="0" y="1576"/>
                    </a:lnTo>
                    <a:lnTo>
                      <a:pt x="0" y="1558"/>
                    </a:lnTo>
                    <a:lnTo>
                      <a:pt x="0" y="1558"/>
                    </a:lnTo>
                    <a:lnTo>
                      <a:pt x="2" y="1534"/>
                    </a:lnTo>
                    <a:lnTo>
                      <a:pt x="6" y="1510"/>
                    </a:lnTo>
                    <a:lnTo>
                      <a:pt x="14" y="1488"/>
                    </a:lnTo>
                    <a:lnTo>
                      <a:pt x="28" y="1464"/>
                    </a:lnTo>
                    <a:lnTo>
                      <a:pt x="42" y="1442"/>
                    </a:lnTo>
                    <a:lnTo>
                      <a:pt x="62" y="1420"/>
                    </a:lnTo>
                    <a:lnTo>
                      <a:pt x="84" y="1400"/>
                    </a:lnTo>
                    <a:lnTo>
                      <a:pt x="110" y="1378"/>
                    </a:lnTo>
                    <a:lnTo>
                      <a:pt x="110" y="1378"/>
                    </a:lnTo>
                    <a:lnTo>
                      <a:pt x="136" y="1360"/>
                    </a:lnTo>
                    <a:lnTo>
                      <a:pt x="164" y="1342"/>
                    </a:lnTo>
                    <a:lnTo>
                      <a:pt x="190" y="1328"/>
                    </a:lnTo>
                    <a:lnTo>
                      <a:pt x="216" y="1316"/>
                    </a:lnTo>
                    <a:lnTo>
                      <a:pt x="240" y="1308"/>
                    </a:lnTo>
                    <a:lnTo>
                      <a:pt x="264" y="1302"/>
                    </a:lnTo>
                    <a:lnTo>
                      <a:pt x="288" y="1298"/>
                    </a:lnTo>
                    <a:lnTo>
                      <a:pt x="312" y="1296"/>
                    </a:lnTo>
                    <a:lnTo>
                      <a:pt x="312" y="1296"/>
                    </a:lnTo>
                    <a:lnTo>
                      <a:pt x="334" y="1298"/>
                    </a:lnTo>
                    <a:lnTo>
                      <a:pt x="358" y="1300"/>
                    </a:lnTo>
                    <a:lnTo>
                      <a:pt x="382" y="1306"/>
                    </a:lnTo>
                    <a:lnTo>
                      <a:pt x="406" y="1314"/>
                    </a:lnTo>
                    <a:lnTo>
                      <a:pt x="430" y="1324"/>
                    </a:lnTo>
                    <a:lnTo>
                      <a:pt x="456" y="1336"/>
                    </a:lnTo>
                    <a:lnTo>
                      <a:pt x="480" y="1352"/>
                    </a:lnTo>
                    <a:lnTo>
                      <a:pt x="508" y="1368"/>
                    </a:lnTo>
                    <a:lnTo>
                      <a:pt x="508" y="1368"/>
                    </a:lnTo>
                    <a:lnTo>
                      <a:pt x="534" y="1388"/>
                    </a:lnTo>
                    <a:lnTo>
                      <a:pt x="560" y="1408"/>
                    </a:lnTo>
                    <a:lnTo>
                      <a:pt x="584" y="1432"/>
                    </a:lnTo>
                    <a:lnTo>
                      <a:pt x="610" y="1456"/>
                    </a:lnTo>
                    <a:lnTo>
                      <a:pt x="634" y="1482"/>
                    </a:lnTo>
                    <a:lnTo>
                      <a:pt x="660" y="1512"/>
                    </a:lnTo>
                    <a:lnTo>
                      <a:pt x="684" y="1542"/>
                    </a:lnTo>
                    <a:lnTo>
                      <a:pt x="708" y="1576"/>
                    </a:lnTo>
                    <a:lnTo>
                      <a:pt x="708" y="15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363"/>
                <a:endParaRPr lang="en-US">
                  <a:solidFill>
                    <a:prstClr val="black"/>
                  </a:solidFill>
                  <a:latin typeface="Calibri" panose="020F0502020204030204"/>
                </a:endParaRPr>
              </a:p>
            </p:txBody>
          </p:sp>
        </p:grpSp>
      </p:grpSp>
      <p:sp>
        <p:nvSpPr>
          <p:cNvPr id="3" name="Rectangle: Rounded Corners 2">
            <a:extLst>
              <a:ext uri="{FF2B5EF4-FFF2-40B4-BE49-F238E27FC236}">
                <a16:creationId xmlns:a16="http://schemas.microsoft.com/office/drawing/2014/main" id="{4225A9F2-DD0F-7B77-5F80-0C5144CAEAB6}"/>
              </a:ext>
            </a:extLst>
          </p:cNvPr>
          <p:cNvSpPr/>
          <p:nvPr/>
        </p:nvSpPr>
        <p:spPr>
          <a:xfrm>
            <a:off x="793371" y="4990463"/>
            <a:ext cx="1371600" cy="1393136"/>
          </a:xfrm>
          <a:prstGeom prst="roundRect">
            <a:avLst>
              <a:gd name="adj" fmla="val 12798"/>
            </a:avLst>
          </a:prstGeom>
          <a:solidFill>
            <a:srgbClr val="4E5D78"/>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20" tIns="274320" rIns="45720" rtlCol="0" anchor="t" anchorCtr="0"/>
          <a:lstStyle/>
          <a:p>
            <a:pPr algn="ctr" defTabSz="914363"/>
            <a:r>
              <a:rPr lang="en-US" sz="1200" b="1" dirty="0">
                <a:solidFill>
                  <a:prstClr val="white"/>
                </a:solidFill>
                <a:latin typeface="Calibri" panose="020F0502020204030204"/>
              </a:rPr>
              <a:t>PLAN</a:t>
            </a:r>
            <a:endParaRPr lang="en-US" sz="1000" b="1" dirty="0">
              <a:solidFill>
                <a:prstClr val="white"/>
              </a:solidFill>
              <a:latin typeface="Calibri" panose="020F0502020204030204"/>
            </a:endParaRPr>
          </a:p>
          <a:p>
            <a:pPr defTabSz="914363"/>
            <a:r>
              <a:rPr lang="en-US" sz="1000" dirty="0">
                <a:solidFill>
                  <a:prstClr val="white"/>
                </a:solidFill>
                <a:latin typeface="Calibri" panose="020F0502020204030204"/>
              </a:rPr>
              <a:t>Establish procedures, resources, quality policy, and risk-based thinking to build an effective QMS.</a:t>
            </a:r>
          </a:p>
        </p:txBody>
      </p:sp>
      <p:sp>
        <p:nvSpPr>
          <p:cNvPr id="21" name="Rectangle: Rounded Corners 20">
            <a:extLst>
              <a:ext uri="{FF2B5EF4-FFF2-40B4-BE49-F238E27FC236}">
                <a16:creationId xmlns:a16="http://schemas.microsoft.com/office/drawing/2014/main" id="{9E524F10-A4C9-4AE3-C7A4-1A044FB0ED60}"/>
              </a:ext>
            </a:extLst>
          </p:cNvPr>
          <p:cNvSpPr/>
          <p:nvPr/>
        </p:nvSpPr>
        <p:spPr>
          <a:xfrm>
            <a:off x="2301728" y="4990463"/>
            <a:ext cx="1371600" cy="1393136"/>
          </a:xfrm>
          <a:prstGeom prst="roundRect">
            <a:avLst>
              <a:gd name="adj" fmla="val 12798"/>
            </a:avLst>
          </a:prstGeom>
          <a:solidFill>
            <a:srgbClr val="D3931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20" tIns="274320" rIns="45720" rtlCol="0" anchor="t" anchorCtr="0"/>
          <a:lstStyle/>
          <a:p>
            <a:pPr algn="ctr" defTabSz="914363"/>
            <a:r>
              <a:rPr lang="en-US" sz="1200" b="1" dirty="0">
                <a:solidFill>
                  <a:prstClr val="white"/>
                </a:solidFill>
                <a:latin typeface="Calibri" panose="020F0502020204030204"/>
              </a:rPr>
              <a:t>DO</a:t>
            </a:r>
            <a:endParaRPr lang="en-US" sz="1000" b="1" dirty="0">
              <a:solidFill>
                <a:prstClr val="white"/>
              </a:solidFill>
              <a:latin typeface="Calibri" panose="020F0502020204030204"/>
            </a:endParaRPr>
          </a:p>
          <a:p>
            <a:pPr defTabSz="914363"/>
            <a:r>
              <a:rPr lang="en-US" sz="1000" dirty="0">
                <a:solidFill>
                  <a:prstClr val="white"/>
                </a:solidFill>
                <a:latin typeface="Calibri" panose="020F0502020204030204"/>
              </a:rPr>
              <a:t>Report nonconformances and inspections to prevent escapes to customers.</a:t>
            </a:r>
          </a:p>
        </p:txBody>
      </p:sp>
      <p:sp>
        <p:nvSpPr>
          <p:cNvPr id="22" name="Rectangle: Rounded Corners 21">
            <a:extLst>
              <a:ext uri="{FF2B5EF4-FFF2-40B4-BE49-F238E27FC236}">
                <a16:creationId xmlns:a16="http://schemas.microsoft.com/office/drawing/2014/main" id="{BFEB82F8-2C24-2A05-A12F-E703A3735009}"/>
              </a:ext>
            </a:extLst>
          </p:cNvPr>
          <p:cNvSpPr/>
          <p:nvPr/>
        </p:nvSpPr>
        <p:spPr>
          <a:xfrm>
            <a:off x="3810085" y="4990463"/>
            <a:ext cx="1371600" cy="1393136"/>
          </a:xfrm>
          <a:prstGeom prst="roundRect">
            <a:avLst>
              <a:gd name="adj" fmla="val 12798"/>
            </a:avLst>
          </a:prstGeom>
          <a:solidFill>
            <a:schemeClr val="bg1">
              <a:lumMod val="6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20" tIns="274320" rIns="45720" rtlCol="0" anchor="t" anchorCtr="0"/>
          <a:lstStyle/>
          <a:p>
            <a:pPr algn="ctr" defTabSz="914363"/>
            <a:r>
              <a:rPr lang="en-US" sz="1200" b="1" dirty="0">
                <a:solidFill>
                  <a:prstClr val="white"/>
                </a:solidFill>
                <a:latin typeface="Calibri" panose="020F0502020204030204"/>
              </a:rPr>
              <a:t>CHECK</a:t>
            </a:r>
            <a:endParaRPr lang="en-US" sz="1000" b="1" dirty="0">
              <a:solidFill>
                <a:prstClr val="white"/>
              </a:solidFill>
              <a:latin typeface="Calibri" panose="020F0502020204030204"/>
            </a:endParaRPr>
          </a:p>
          <a:p>
            <a:pPr defTabSz="914363"/>
            <a:r>
              <a:rPr lang="en-US" sz="1000" dirty="0">
                <a:solidFill>
                  <a:prstClr val="white"/>
                </a:solidFill>
                <a:latin typeface="Calibri" panose="020F0502020204030204"/>
              </a:rPr>
              <a:t>Perform audits and analyze historical data to identify opportunities for improvement.</a:t>
            </a:r>
          </a:p>
        </p:txBody>
      </p:sp>
      <p:sp>
        <p:nvSpPr>
          <p:cNvPr id="23" name="Rectangle: Rounded Corners 22">
            <a:extLst>
              <a:ext uri="{FF2B5EF4-FFF2-40B4-BE49-F238E27FC236}">
                <a16:creationId xmlns:a16="http://schemas.microsoft.com/office/drawing/2014/main" id="{A82FC463-F109-D348-E456-CF8798C02372}"/>
              </a:ext>
            </a:extLst>
          </p:cNvPr>
          <p:cNvSpPr/>
          <p:nvPr/>
        </p:nvSpPr>
        <p:spPr>
          <a:xfrm>
            <a:off x="5318441" y="4990463"/>
            <a:ext cx="1371600" cy="1393136"/>
          </a:xfrm>
          <a:prstGeom prst="roundRect">
            <a:avLst>
              <a:gd name="adj" fmla="val 12798"/>
            </a:avLst>
          </a:prstGeom>
          <a:solidFill>
            <a:srgbClr val="7A8BA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20" tIns="274320" rIns="45720" rtlCol="0" anchor="t" anchorCtr="0"/>
          <a:lstStyle/>
          <a:p>
            <a:pPr algn="ctr" defTabSz="914363"/>
            <a:r>
              <a:rPr lang="en-US" sz="1200" b="1" dirty="0">
                <a:solidFill>
                  <a:prstClr val="white"/>
                </a:solidFill>
                <a:latin typeface="Calibri" panose="020F0502020204030204"/>
              </a:rPr>
              <a:t>ACT</a:t>
            </a:r>
            <a:endParaRPr lang="en-US" sz="1000" b="1" dirty="0">
              <a:solidFill>
                <a:prstClr val="white"/>
              </a:solidFill>
              <a:latin typeface="Calibri" panose="020F0502020204030204"/>
            </a:endParaRPr>
          </a:p>
          <a:p>
            <a:pPr defTabSz="914363"/>
            <a:r>
              <a:rPr lang="en-US" sz="1000" dirty="0">
                <a:solidFill>
                  <a:prstClr val="white"/>
                </a:solidFill>
                <a:latin typeface="Calibri" panose="020F0502020204030204"/>
              </a:rPr>
              <a:t>Perform root cause analysis</a:t>
            </a:r>
          </a:p>
          <a:p>
            <a:pPr defTabSz="914363"/>
            <a:r>
              <a:rPr lang="en-US" sz="1000" dirty="0">
                <a:solidFill>
                  <a:prstClr val="white"/>
                </a:solidFill>
                <a:latin typeface="Calibri" panose="020F0502020204030204"/>
              </a:rPr>
              <a:t>Take corrective action to drive continuous improvement.</a:t>
            </a:r>
          </a:p>
        </p:txBody>
      </p:sp>
      <p:sp>
        <p:nvSpPr>
          <p:cNvPr id="24" name="Oval 23">
            <a:extLst>
              <a:ext uri="{FF2B5EF4-FFF2-40B4-BE49-F238E27FC236}">
                <a16:creationId xmlns:a16="http://schemas.microsoft.com/office/drawing/2014/main" id="{69DD3C6F-4FEF-B75D-30C5-389AFCE82716}"/>
              </a:ext>
            </a:extLst>
          </p:cNvPr>
          <p:cNvSpPr/>
          <p:nvPr/>
        </p:nvSpPr>
        <p:spPr>
          <a:xfrm>
            <a:off x="1159131" y="4581353"/>
            <a:ext cx="640080" cy="640080"/>
          </a:xfrm>
          <a:prstGeom prst="ellipse">
            <a:avLst/>
          </a:prstGeom>
          <a:solidFill>
            <a:schemeClr val="bg1"/>
          </a:solidFill>
          <a:ln>
            <a:solidFill>
              <a:srgbClr val="4E5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a:solidFill>
                <a:prstClr val="white"/>
              </a:solidFill>
              <a:latin typeface="Calibri" panose="020F0502020204030204"/>
            </a:endParaRPr>
          </a:p>
        </p:txBody>
      </p:sp>
      <p:sp>
        <p:nvSpPr>
          <p:cNvPr id="25" name="Oval 24">
            <a:extLst>
              <a:ext uri="{FF2B5EF4-FFF2-40B4-BE49-F238E27FC236}">
                <a16:creationId xmlns:a16="http://schemas.microsoft.com/office/drawing/2014/main" id="{F5BE59DD-F0F6-79F8-4141-07847A2D1671}"/>
              </a:ext>
            </a:extLst>
          </p:cNvPr>
          <p:cNvSpPr/>
          <p:nvPr/>
        </p:nvSpPr>
        <p:spPr>
          <a:xfrm>
            <a:off x="2667488" y="4552257"/>
            <a:ext cx="640080" cy="640080"/>
          </a:xfrm>
          <a:prstGeom prst="ellipse">
            <a:avLst/>
          </a:prstGeom>
          <a:solidFill>
            <a:schemeClr val="bg1"/>
          </a:solidFill>
          <a:ln>
            <a:solidFill>
              <a:srgbClr val="D39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a:solidFill>
                <a:prstClr val="white"/>
              </a:solidFill>
              <a:latin typeface="Calibri" panose="020F0502020204030204"/>
            </a:endParaRPr>
          </a:p>
        </p:txBody>
      </p:sp>
      <p:sp>
        <p:nvSpPr>
          <p:cNvPr id="26" name="Oval 25">
            <a:extLst>
              <a:ext uri="{FF2B5EF4-FFF2-40B4-BE49-F238E27FC236}">
                <a16:creationId xmlns:a16="http://schemas.microsoft.com/office/drawing/2014/main" id="{2CA15B02-CF3D-A7FE-1A19-578586F8D24F}"/>
              </a:ext>
            </a:extLst>
          </p:cNvPr>
          <p:cNvSpPr/>
          <p:nvPr/>
        </p:nvSpPr>
        <p:spPr>
          <a:xfrm>
            <a:off x="4175845" y="4508034"/>
            <a:ext cx="640080" cy="64008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a:solidFill>
                <a:prstClr val="white"/>
              </a:solidFill>
              <a:latin typeface="Calibri" panose="020F0502020204030204"/>
            </a:endParaRPr>
          </a:p>
        </p:txBody>
      </p:sp>
      <p:sp>
        <p:nvSpPr>
          <p:cNvPr id="27" name="Oval 26">
            <a:extLst>
              <a:ext uri="{FF2B5EF4-FFF2-40B4-BE49-F238E27FC236}">
                <a16:creationId xmlns:a16="http://schemas.microsoft.com/office/drawing/2014/main" id="{648EAED2-C263-F918-0FC4-A2ECE63E8126}"/>
              </a:ext>
            </a:extLst>
          </p:cNvPr>
          <p:cNvSpPr/>
          <p:nvPr/>
        </p:nvSpPr>
        <p:spPr>
          <a:xfrm>
            <a:off x="5684201" y="4552257"/>
            <a:ext cx="640080" cy="640080"/>
          </a:xfrm>
          <a:prstGeom prst="ellipse">
            <a:avLst/>
          </a:prstGeom>
          <a:solidFill>
            <a:schemeClr val="bg1"/>
          </a:solidFill>
          <a:ln>
            <a:solidFill>
              <a:srgbClr val="7A8B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a:solidFill>
                <a:prstClr val="white"/>
              </a:solidFill>
              <a:latin typeface="Calibri" panose="020F0502020204030204"/>
            </a:endParaRPr>
          </a:p>
        </p:txBody>
      </p:sp>
      <p:pic>
        <p:nvPicPr>
          <p:cNvPr id="28" name="Graphic 27" descr="Rocket">
            <a:extLst>
              <a:ext uri="{FF2B5EF4-FFF2-40B4-BE49-F238E27FC236}">
                <a16:creationId xmlns:a16="http://schemas.microsoft.com/office/drawing/2014/main" id="{DFCC9034-F66A-0B70-6DD2-5DAEBA3C74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10201" y="4640098"/>
            <a:ext cx="546271" cy="546271"/>
          </a:xfrm>
          <a:prstGeom prst="rect">
            <a:avLst/>
          </a:prstGeom>
        </p:spPr>
      </p:pic>
      <p:pic>
        <p:nvPicPr>
          <p:cNvPr id="29" name="Graphic 28" descr="Gears">
            <a:extLst>
              <a:ext uri="{FF2B5EF4-FFF2-40B4-BE49-F238E27FC236}">
                <a16:creationId xmlns:a16="http://schemas.microsoft.com/office/drawing/2014/main" id="{44A17E41-8A12-C86C-1FCF-7EE696E6C0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40260" y="4581353"/>
            <a:ext cx="503826" cy="503826"/>
          </a:xfrm>
          <a:prstGeom prst="rect">
            <a:avLst/>
          </a:prstGeom>
        </p:spPr>
      </p:pic>
      <p:pic>
        <p:nvPicPr>
          <p:cNvPr id="30" name="Graphic 29" descr="Single gear">
            <a:extLst>
              <a:ext uri="{FF2B5EF4-FFF2-40B4-BE49-F238E27FC236}">
                <a16:creationId xmlns:a16="http://schemas.microsoft.com/office/drawing/2014/main" id="{96D87151-19F2-8FB7-3C7A-BDD76EE3D7A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57819" y="4754228"/>
            <a:ext cx="449749" cy="449749"/>
          </a:xfrm>
          <a:prstGeom prst="rect">
            <a:avLst/>
          </a:prstGeom>
        </p:spPr>
      </p:pic>
      <p:pic>
        <p:nvPicPr>
          <p:cNvPr id="31" name="Graphic 30" descr="Pencil">
            <a:extLst>
              <a:ext uri="{FF2B5EF4-FFF2-40B4-BE49-F238E27FC236}">
                <a16:creationId xmlns:a16="http://schemas.microsoft.com/office/drawing/2014/main" id="{86E6882E-59E6-D77A-7AAB-439E961002E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82307" y="4731188"/>
            <a:ext cx="302510" cy="302510"/>
          </a:xfrm>
          <a:prstGeom prst="rect">
            <a:avLst/>
          </a:prstGeom>
        </p:spPr>
      </p:pic>
      <p:sp>
        <p:nvSpPr>
          <p:cNvPr id="32" name="Freeform 6">
            <a:extLst>
              <a:ext uri="{FF2B5EF4-FFF2-40B4-BE49-F238E27FC236}">
                <a16:creationId xmlns:a16="http://schemas.microsoft.com/office/drawing/2014/main" id="{6C455C14-C5AE-5CEF-DE44-88F747C09AE0}"/>
              </a:ext>
            </a:extLst>
          </p:cNvPr>
          <p:cNvSpPr>
            <a:spLocks noEditPoints="1"/>
          </p:cNvSpPr>
          <p:nvPr/>
        </p:nvSpPr>
        <p:spPr bwMode="auto">
          <a:xfrm>
            <a:off x="1325454" y="4681544"/>
            <a:ext cx="320040" cy="403635"/>
          </a:xfrm>
          <a:custGeom>
            <a:avLst/>
            <a:gdLst/>
            <a:ahLst/>
            <a:cxnLst>
              <a:cxn ang="0">
                <a:pos x="308" y="732"/>
              </a:cxn>
              <a:cxn ang="0">
                <a:pos x="1222" y="732"/>
              </a:cxn>
              <a:cxn ang="0">
                <a:pos x="1222" y="640"/>
              </a:cxn>
              <a:cxn ang="0">
                <a:pos x="308" y="640"/>
              </a:cxn>
              <a:cxn ang="0">
                <a:pos x="308" y="732"/>
              </a:cxn>
              <a:cxn ang="0">
                <a:pos x="308" y="994"/>
              </a:cxn>
              <a:cxn ang="0">
                <a:pos x="1222" y="994"/>
              </a:cxn>
              <a:cxn ang="0">
                <a:pos x="1222" y="904"/>
              </a:cxn>
              <a:cxn ang="0">
                <a:pos x="308" y="904"/>
              </a:cxn>
              <a:cxn ang="0">
                <a:pos x="308" y="994"/>
              </a:cxn>
              <a:cxn ang="0">
                <a:pos x="308" y="1258"/>
              </a:cxn>
              <a:cxn ang="0">
                <a:pos x="1222" y="1258"/>
              </a:cxn>
              <a:cxn ang="0">
                <a:pos x="1222" y="1166"/>
              </a:cxn>
              <a:cxn ang="0">
                <a:pos x="308" y="1166"/>
              </a:cxn>
              <a:cxn ang="0">
                <a:pos x="308" y="1258"/>
              </a:cxn>
              <a:cxn ang="0">
                <a:pos x="308" y="1520"/>
              </a:cxn>
              <a:cxn ang="0">
                <a:pos x="1222" y="1520"/>
              </a:cxn>
              <a:cxn ang="0">
                <a:pos x="1222" y="1430"/>
              </a:cxn>
              <a:cxn ang="0">
                <a:pos x="308" y="1430"/>
              </a:cxn>
              <a:cxn ang="0">
                <a:pos x="308" y="1520"/>
              </a:cxn>
              <a:cxn ang="0">
                <a:pos x="1532" y="436"/>
              </a:cxn>
              <a:cxn ang="0">
                <a:pos x="1532" y="434"/>
              </a:cxn>
              <a:cxn ang="0">
                <a:pos x="1074" y="0"/>
              </a:cxn>
              <a:cxn ang="0">
                <a:pos x="1072" y="2"/>
              </a:cxn>
              <a:cxn ang="0">
                <a:pos x="0" y="2"/>
              </a:cxn>
              <a:cxn ang="0">
                <a:pos x="0" y="1864"/>
              </a:cxn>
              <a:cxn ang="0">
                <a:pos x="1532" y="1864"/>
              </a:cxn>
              <a:cxn ang="0">
                <a:pos x="1532" y="436"/>
              </a:cxn>
              <a:cxn ang="0">
                <a:pos x="1532" y="436"/>
              </a:cxn>
              <a:cxn ang="0">
                <a:pos x="1074" y="94"/>
              </a:cxn>
              <a:cxn ang="0">
                <a:pos x="1434" y="436"/>
              </a:cxn>
              <a:cxn ang="0">
                <a:pos x="1074" y="436"/>
              </a:cxn>
              <a:cxn ang="0">
                <a:pos x="1074" y="94"/>
              </a:cxn>
              <a:cxn ang="0">
                <a:pos x="1464" y="1794"/>
              </a:cxn>
              <a:cxn ang="0">
                <a:pos x="68" y="1794"/>
              </a:cxn>
              <a:cxn ang="0">
                <a:pos x="68" y="70"/>
              </a:cxn>
              <a:cxn ang="0">
                <a:pos x="1006" y="70"/>
              </a:cxn>
              <a:cxn ang="0">
                <a:pos x="1006" y="378"/>
              </a:cxn>
              <a:cxn ang="0">
                <a:pos x="308" y="378"/>
              </a:cxn>
              <a:cxn ang="0">
                <a:pos x="308" y="470"/>
              </a:cxn>
              <a:cxn ang="0">
                <a:pos x="1006" y="470"/>
              </a:cxn>
              <a:cxn ang="0">
                <a:pos x="1006" y="504"/>
              </a:cxn>
              <a:cxn ang="0">
                <a:pos x="1464" y="504"/>
              </a:cxn>
              <a:cxn ang="0">
                <a:pos x="1464" y="1794"/>
              </a:cxn>
            </a:cxnLst>
            <a:rect l="0" t="0" r="r" b="b"/>
            <a:pathLst>
              <a:path w="1532" h="1864">
                <a:moveTo>
                  <a:pt x="308" y="732"/>
                </a:moveTo>
                <a:lnTo>
                  <a:pt x="1222" y="732"/>
                </a:lnTo>
                <a:lnTo>
                  <a:pt x="1222" y="640"/>
                </a:lnTo>
                <a:lnTo>
                  <a:pt x="308" y="640"/>
                </a:lnTo>
                <a:lnTo>
                  <a:pt x="308" y="732"/>
                </a:lnTo>
                <a:close/>
                <a:moveTo>
                  <a:pt x="308" y="994"/>
                </a:moveTo>
                <a:lnTo>
                  <a:pt x="1222" y="994"/>
                </a:lnTo>
                <a:lnTo>
                  <a:pt x="1222" y="904"/>
                </a:lnTo>
                <a:lnTo>
                  <a:pt x="308" y="904"/>
                </a:lnTo>
                <a:lnTo>
                  <a:pt x="308" y="994"/>
                </a:lnTo>
                <a:close/>
                <a:moveTo>
                  <a:pt x="308" y="1258"/>
                </a:moveTo>
                <a:lnTo>
                  <a:pt x="1222" y="1258"/>
                </a:lnTo>
                <a:lnTo>
                  <a:pt x="1222" y="1166"/>
                </a:lnTo>
                <a:lnTo>
                  <a:pt x="308" y="1166"/>
                </a:lnTo>
                <a:lnTo>
                  <a:pt x="308" y="1258"/>
                </a:lnTo>
                <a:close/>
                <a:moveTo>
                  <a:pt x="308" y="1520"/>
                </a:moveTo>
                <a:lnTo>
                  <a:pt x="1222" y="1520"/>
                </a:lnTo>
                <a:lnTo>
                  <a:pt x="1222" y="1430"/>
                </a:lnTo>
                <a:lnTo>
                  <a:pt x="308" y="1430"/>
                </a:lnTo>
                <a:lnTo>
                  <a:pt x="308" y="1520"/>
                </a:lnTo>
                <a:close/>
                <a:moveTo>
                  <a:pt x="1532" y="436"/>
                </a:moveTo>
                <a:lnTo>
                  <a:pt x="1532" y="434"/>
                </a:lnTo>
                <a:lnTo>
                  <a:pt x="1074" y="0"/>
                </a:lnTo>
                <a:lnTo>
                  <a:pt x="1072" y="2"/>
                </a:lnTo>
                <a:lnTo>
                  <a:pt x="0" y="2"/>
                </a:lnTo>
                <a:lnTo>
                  <a:pt x="0" y="1864"/>
                </a:lnTo>
                <a:lnTo>
                  <a:pt x="1532" y="1864"/>
                </a:lnTo>
                <a:lnTo>
                  <a:pt x="1532" y="436"/>
                </a:lnTo>
                <a:lnTo>
                  <a:pt x="1532" y="436"/>
                </a:lnTo>
                <a:close/>
                <a:moveTo>
                  <a:pt x="1074" y="94"/>
                </a:moveTo>
                <a:lnTo>
                  <a:pt x="1434" y="436"/>
                </a:lnTo>
                <a:lnTo>
                  <a:pt x="1074" y="436"/>
                </a:lnTo>
                <a:lnTo>
                  <a:pt x="1074" y="94"/>
                </a:lnTo>
                <a:close/>
                <a:moveTo>
                  <a:pt x="1464" y="1794"/>
                </a:moveTo>
                <a:lnTo>
                  <a:pt x="68" y="1794"/>
                </a:lnTo>
                <a:lnTo>
                  <a:pt x="68" y="70"/>
                </a:lnTo>
                <a:lnTo>
                  <a:pt x="1006" y="70"/>
                </a:lnTo>
                <a:lnTo>
                  <a:pt x="1006" y="378"/>
                </a:lnTo>
                <a:lnTo>
                  <a:pt x="308" y="378"/>
                </a:lnTo>
                <a:lnTo>
                  <a:pt x="308" y="470"/>
                </a:lnTo>
                <a:lnTo>
                  <a:pt x="1006" y="470"/>
                </a:lnTo>
                <a:lnTo>
                  <a:pt x="1006" y="504"/>
                </a:lnTo>
                <a:lnTo>
                  <a:pt x="1464" y="504"/>
                </a:lnTo>
                <a:lnTo>
                  <a:pt x="1464" y="1794"/>
                </a:lnTo>
                <a:close/>
              </a:path>
            </a:pathLst>
          </a:custGeom>
          <a:solidFill>
            <a:srgbClr val="4E5D78"/>
          </a:solidFill>
          <a:ln w="9525">
            <a:noFill/>
            <a:round/>
            <a:headEnd/>
            <a:tailEnd/>
          </a:ln>
          <a:effectLst/>
        </p:spPr>
        <p:txBody>
          <a:bodyPr vert="horz" wrap="square" lIns="91440" tIns="45720" rIns="91440" bIns="45720" numCol="1" anchor="t" anchorCtr="0" compatLnSpc="1">
            <a:prstTxWarp prst="textNoShape">
              <a:avLst/>
            </a:prstTxWarp>
          </a:bodyPr>
          <a:lstStyle/>
          <a:p>
            <a:pPr defTabSz="914363"/>
            <a:endParaRPr lang="en-US">
              <a:solidFill>
                <a:prstClr val="black"/>
              </a:solidFill>
              <a:latin typeface="Calibri" panose="020F0502020204030204"/>
            </a:endParaRPr>
          </a:p>
        </p:txBody>
      </p:sp>
      <p:grpSp>
        <p:nvGrpSpPr>
          <p:cNvPr id="33" name="Group 32">
            <a:extLst>
              <a:ext uri="{FF2B5EF4-FFF2-40B4-BE49-F238E27FC236}">
                <a16:creationId xmlns:a16="http://schemas.microsoft.com/office/drawing/2014/main" id="{1588B4E0-D11F-5C30-A31C-106EEBC8404A}"/>
              </a:ext>
            </a:extLst>
          </p:cNvPr>
          <p:cNvGrpSpPr/>
          <p:nvPr/>
        </p:nvGrpSpPr>
        <p:grpSpPr>
          <a:xfrm>
            <a:off x="4249297" y="4624997"/>
            <a:ext cx="418245" cy="406154"/>
            <a:chOff x="6195949" y="2533650"/>
            <a:chExt cx="535051" cy="487530"/>
          </a:xfrm>
          <a:solidFill>
            <a:schemeClr val="bg1">
              <a:lumMod val="65000"/>
            </a:schemeClr>
          </a:solidFill>
          <a:effectLst/>
        </p:grpSpPr>
        <p:sp>
          <p:nvSpPr>
            <p:cNvPr id="34" name="Freeform 6">
              <a:extLst>
                <a:ext uri="{FF2B5EF4-FFF2-40B4-BE49-F238E27FC236}">
                  <a16:creationId xmlns:a16="http://schemas.microsoft.com/office/drawing/2014/main" id="{B71EE5C8-E988-B7F8-9A62-7485AA97B81C}"/>
                </a:ext>
              </a:extLst>
            </p:cNvPr>
            <p:cNvSpPr>
              <a:spLocks noEditPoints="1"/>
            </p:cNvSpPr>
            <p:nvPr/>
          </p:nvSpPr>
          <p:spPr bwMode="auto">
            <a:xfrm>
              <a:off x="6330304" y="2533650"/>
              <a:ext cx="400696" cy="487530"/>
            </a:xfrm>
            <a:custGeom>
              <a:avLst/>
              <a:gdLst/>
              <a:ahLst/>
              <a:cxnLst>
                <a:cxn ang="0">
                  <a:pos x="308" y="732"/>
                </a:cxn>
                <a:cxn ang="0">
                  <a:pos x="1222" y="732"/>
                </a:cxn>
                <a:cxn ang="0">
                  <a:pos x="1222" y="640"/>
                </a:cxn>
                <a:cxn ang="0">
                  <a:pos x="308" y="640"/>
                </a:cxn>
                <a:cxn ang="0">
                  <a:pos x="308" y="732"/>
                </a:cxn>
                <a:cxn ang="0">
                  <a:pos x="308" y="994"/>
                </a:cxn>
                <a:cxn ang="0">
                  <a:pos x="1222" y="994"/>
                </a:cxn>
                <a:cxn ang="0">
                  <a:pos x="1222" y="904"/>
                </a:cxn>
                <a:cxn ang="0">
                  <a:pos x="308" y="904"/>
                </a:cxn>
                <a:cxn ang="0">
                  <a:pos x="308" y="994"/>
                </a:cxn>
                <a:cxn ang="0">
                  <a:pos x="308" y="1258"/>
                </a:cxn>
                <a:cxn ang="0">
                  <a:pos x="1222" y="1258"/>
                </a:cxn>
                <a:cxn ang="0">
                  <a:pos x="1222" y="1166"/>
                </a:cxn>
                <a:cxn ang="0">
                  <a:pos x="308" y="1166"/>
                </a:cxn>
                <a:cxn ang="0">
                  <a:pos x="308" y="1258"/>
                </a:cxn>
                <a:cxn ang="0">
                  <a:pos x="308" y="1520"/>
                </a:cxn>
                <a:cxn ang="0">
                  <a:pos x="1222" y="1520"/>
                </a:cxn>
                <a:cxn ang="0">
                  <a:pos x="1222" y="1430"/>
                </a:cxn>
                <a:cxn ang="0">
                  <a:pos x="308" y="1430"/>
                </a:cxn>
                <a:cxn ang="0">
                  <a:pos x="308" y="1520"/>
                </a:cxn>
                <a:cxn ang="0">
                  <a:pos x="1532" y="436"/>
                </a:cxn>
                <a:cxn ang="0">
                  <a:pos x="1532" y="434"/>
                </a:cxn>
                <a:cxn ang="0">
                  <a:pos x="1074" y="0"/>
                </a:cxn>
                <a:cxn ang="0">
                  <a:pos x="1072" y="2"/>
                </a:cxn>
                <a:cxn ang="0">
                  <a:pos x="0" y="2"/>
                </a:cxn>
                <a:cxn ang="0">
                  <a:pos x="0" y="1864"/>
                </a:cxn>
                <a:cxn ang="0">
                  <a:pos x="1532" y="1864"/>
                </a:cxn>
                <a:cxn ang="0">
                  <a:pos x="1532" y="436"/>
                </a:cxn>
                <a:cxn ang="0">
                  <a:pos x="1532" y="436"/>
                </a:cxn>
                <a:cxn ang="0">
                  <a:pos x="1074" y="94"/>
                </a:cxn>
                <a:cxn ang="0">
                  <a:pos x="1434" y="436"/>
                </a:cxn>
                <a:cxn ang="0">
                  <a:pos x="1074" y="436"/>
                </a:cxn>
                <a:cxn ang="0">
                  <a:pos x="1074" y="94"/>
                </a:cxn>
                <a:cxn ang="0">
                  <a:pos x="1464" y="1794"/>
                </a:cxn>
                <a:cxn ang="0">
                  <a:pos x="68" y="1794"/>
                </a:cxn>
                <a:cxn ang="0">
                  <a:pos x="68" y="70"/>
                </a:cxn>
                <a:cxn ang="0">
                  <a:pos x="1006" y="70"/>
                </a:cxn>
                <a:cxn ang="0">
                  <a:pos x="1006" y="378"/>
                </a:cxn>
                <a:cxn ang="0">
                  <a:pos x="308" y="378"/>
                </a:cxn>
                <a:cxn ang="0">
                  <a:pos x="308" y="470"/>
                </a:cxn>
                <a:cxn ang="0">
                  <a:pos x="1006" y="470"/>
                </a:cxn>
                <a:cxn ang="0">
                  <a:pos x="1006" y="504"/>
                </a:cxn>
                <a:cxn ang="0">
                  <a:pos x="1464" y="504"/>
                </a:cxn>
                <a:cxn ang="0">
                  <a:pos x="1464" y="1794"/>
                </a:cxn>
              </a:cxnLst>
              <a:rect l="0" t="0" r="r" b="b"/>
              <a:pathLst>
                <a:path w="1532" h="1864">
                  <a:moveTo>
                    <a:pt x="308" y="732"/>
                  </a:moveTo>
                  <a:lnTo>
                    <a:pt x="1222" y="732"/>
                  </a:lnTo>
                  <a:lnTo>
                    <a:pt x="1222" y="640"/>
                  </a:lnTo>
                  <a:lnTo>
                    <a:pt x="308" y="640"/>
                  </a:lnTo>
                  <a:lnTo>
                    <a:pt x="308" y="732"/>
                  </a:lnTo>
                  <a:close/>
                  <a:moveTo>
                    <a:pt x="308" y="994"/>
                  </a:moveTo>
                  <a:lnTo>
                    <a:pt x="1222" y="994"/>
                  </a:lnTo>
                  <a:lnTo>
                    <a:pt x="1222" y="904"/>
                  </a:lnTo>
                  <a:lnTo>
                    <a:pt x="308" y="904"/>
                  </a:lnTo>
                  <a:lnTo>
                    <a:pt x="308" y="994"/>
                  </a:lnTo>
                  <a:close/>
                  <a:moveTo>
                    <a:pt x="308" y="1258"/>
                  </a:moveTo>
                  <a:lnTo>
                    <a:pt x="1222" y="1258"/>
                  </a:lnTo>
                  <a:lnTo>
                    <a:pt x="1222" y="1166"/>
                  </a:lnTo>
                  <a:lnTo>
                    <a:pt x="308" y="1166"/>
                  </a:lnTo>
                  <a:lnTo>
                    <a:pt x="308" y="1258"/>
                  </a:lnTo>
                  <a:close/>
                  <a:moveTo>
                    <a:pt x="308" y="1520"/>
                  </a:moveTo>
                  <a:lnTo>
                    <a:pt x="1222" y="1520"/>
                  </a:lnTo>
                  <a:lnTo>
                    <a:pt x="1222" y="1430"/>
                  </a:lnTo>
                  <a:lnTo>
                    <a:pt x="308" y="1430"/>
                  </a:lnTo>
                  <a:lnTo>
                    <a:pt x="308" y="1520"/>
                  </a:lnTo>
                  <a:close/>
                  <a:moveTo>
                    <a:pt x="1532" y="436"/>
                  </a:moveTo>
                  <a:lnTo>
                    <a:pt x="1532" y="434"/>
                  </a:lnTo>
                  <a:lnTo>
                    <a:pt x="1074" y="0"/>
                  </a:lnTo>
                  <a:lnTo>
                    <a:pt x="1072" y="2"/>
                  </a:lnTo>
                  <a:lnTo>
                    <a:pt x="0" y="2"/>
                  </a:lnTo>
                  <a:lnTo>
                    <a:pt x="0" y="1864"/>
                  </a:lnTo>
                  <a:lnTo>
                    <a:pt x="1532" y="1864"/>
                  </a:lnTo>
                  <a:lnTo>
                    <a:pt x="1532" y="436"/>
                  </a:lnTo>
                  <a:lnTo>
                    <a:pt x="1532" y="436"/>
                  </a:lnTo>
                  <a:close/>
                  <a:moveTo>
                    <a:pt x="1074" y="94"/>
                  </a:moveTo>
                  <a:lnTo>
                    <a:pt x="1434" y="436"/>
                  </a:lnTo>
                  <a:lnTo>
                    <a:pt x="1074" y="436"/>
                  </a:lnTo>
                  <a:lnTo>
                    <a:pt x="1074" y="94"/>
                  </a:lnTo>
                  <a:close/>
                  <a:moveTo>
                    <a:pt x="1464" y="1794"/>
                  </a:moveTo>
                  <a:lnTo>
                    <a:pt x="68" y="1794"/>
                  </a:lnTo>
                  <a:lnTo>
                    <a:pt x="68" y="70"/>
                  </a:lnTo>
                  <a:lnTo>
                    <a:pt x="1006" y="70"/>
                  </a:lnTo>
                  <a:lnTo>
                    <a:pt x="1006" y="378"/>
                  </a:lnTo>
                  <a:lnTo>
                    <a:pt x="308" y="378"/>
                  </a:lnTo>
                  <a:lnTo>
                    <a:pt x="308" y="470"/>
                  </a:lnTo>
                  <a:lnTo>
                    <a:pt x="1006" y="470"/>
                  </a:lnTo>
                  <a:lnTo>
                    <a:pt x="1006" y="504"/>
                  </a:lnTo>
                  <a:lnTo>
                    <a:pt x="1464" y="504"/>
                  </a:lnTo>
                  <a:lnTo>
                    <a:pt x="1464" y="179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363"/>
              <a:endParaRPr lang="en-US">
                <a:solidFill>
                  <a:prstClr val="black"/>
                </a:solidFill>
                <a:latin typeface="Calibri" panose="020F0502020204030204"/>
              </a:endParaRPr>
            </a:p>
          </p:txBody>
        </p:sp>
        <p:sp>
          <p:nvSpPr>
            <p:cNvPr id="35" name="Freeform 14">
              <a:extLst>
                <a:ext uri="{FF2B5EF4-FFF2-40B4-BE49-F238E27FC236}">
                  <a16:creationId xmlns:a16="http://schemas.microsoft.com/office/drawing/2014/main" id="{D3C62F6E-C870-6D22-62DB-5AC450AF0DB0}"/>
                </a:ext>
              </a:extLst>
            </p:cNvPr>
            <p:cNvSpPr>
              <a:spLocks/>
            </p:cNvSpPr>
            <p:nvPr/>
          </p:nvSpPr>
          <p:spPr bwMode="auto">
            <a:xfrm>
              <a:off x="6195949" y="2673929"/>
              <a:ext cx="272746" cy="277148"/>
            </a:xfrm>
            <a:custGeom>
              <a:avLst/>
              <a:gdLst/>
              <a:ahLst/>
              <a:cxnLst>
                <a:cxn ang="0">
                  <a:pos x="774" y="1442"/>
                </a:cxn>
                <a:cxn ang="0">
                  <a:pos x="968" y="1070"/>
                </a:cxn>
                <a:cxn ang="0">
                  <a:pos x="1108" y="834"/>
                </a:cxn>
                <a:cxn ang="0">
                  <a:pos x="1272" y="586"/>
                </a:cxn>
                <a:cxn ang="0">
                  <a:pos x="1500" y="284"/>
                </a:cxn>
                <a:cxn ang="0">
                  <a:pos x="1560" y="216"/>
                </a:cxn>
                <a:cxn ang="0">
                  <a:pos x="1694" y="88"/>
                </a:cxn>
                <a:cxn ang="0">
                  <a:pos x="1724" y="70"/>
                </a:cxn>
                <a:cxn ang="0">
                  <a:pos x="1844" y="32"/>
                </a:cxn>
                <a:cxn ang="0">
                  <a:pos x="1964" y="12"/>
                </a:cxn>
                <a:cxn ang="0">
                  <a:pos x="2116" y="0"/>
                </a:cxn>
                <a:cxn ang="0">
                  <a:pos x="2162" y="8"/>
                </a:cxn>
                <a:cxn ang="0">
                  <a:pos x="2198" y="32"/>
                </a:cxn>
                <a:cxn ang="0">
                  <a:pos x="2228" y="88"/>
                </a:cxn>
                <a:cxn ang="0">
                  <a:pos x="2228" y="128"/>
                </a:cxn>
                <a:cxn ang="0">
                  <a:pos x="2212" y="176"/>
                </a:cxn>
                <a:cxn ang="0">
                  <a:pos x="2182" y="210"/>
                </a:cxn>
                <a:cxn ang="0">
                  <a:pos x="2132" y="260"/>
                </a:cxn>
                <a:cxn ang="0">
                  <a:pos x="1916" y="488"/>
                </a:cxn>
                <a:cxn ang="0">
                  <a:pos x="1696" y="774"/>
                </a:cxn>
                <a:cxn ang="0">
                  <a:pos x="1546" y="1000"/>
                </a:cxn>
                <a:cxn ang="0">
                  <a:pos x="1338" y="1352"/>
                </a:cxn>
                <a:cxn ang="0">
                  <a:pos x="1162" y="1698"/>
                </a:cxn>
                <a:cxn ang="0">
                  <a:pos x="1064" y="1924"/>
                </a:cxn>
                <a:cxn ang="0">
                  <a:pos x="964" y="2152"/>
                </a:cxn>
                <a:cxn ang="0">
                  <a:pos x="928" y="2200"/>
                </a:cxn>
                <a:cxn ang="0">
                  <a:pos x="878" y="2236"/>
                </a:cxn>
                <a:cxn ang="0">
                  <a:pos x="824" y="2254"/>
                </a:cxn>
                <a:cxn ang="0">
                  <a:pos x="744" y="2264"/>
                </a:cxn>
                <a:cxn ang="0">
                  <a:pos x="624" y="2266"/>
                </a:cxn>
                <a:cxn ang="0">
                  <a:pos x="524" y="2252"/>
                </a:cxn>
                <a:cxn ang="0">
                  <a:pos x="488" y="2232"/>
                </a:cxn>
                <a:cxn ang="0">
                  <a:pos x="456" y="2206"/>
                </a:cxn>
                <a:cxn ang="0">
                  <a:pos x="360" y="2070"/>
                </a:cxn>
                <a:cxn ang="0">
                  <a:pos x="246" y="1912"/>
                </a:cxn>
                <a:cxn ang="0">
                  <a:pos x="100" y="1740"/>
                </a:cxn>
                <a:cxn ang="0">
                  <a:pos x="38" y="1662"/>
                </a:cxn>
                <a:cxn ang="0">
                  <a:pos x="6" y="1596"/>
                </a:cxn>
                <a:cxn ang="0">
                  <a:pos x="0" y="1558"/>
                </a:cxn>
                <a:cxn ang="0">
                  <a:pos x="14" y="1488"/>
                </a:cxn>
                <a:cxn ang="0">
                  <a:pos x="62" y="1420"/>
                </a:cxn>
                <a:cxn ang="0">
                  <a:pos x="110" y="1378"/>
                </a:cxn>
                <a:cxn ang="0">
                  <a:pos x="190" y="1328"/>
                </a:cxn>
                <a:cxn ang="0">
                  <a:pos x="264" y="1302"/>
                </a:cxn>
                <a:cxn ang="0">
                  <a:pos x="312" y="1296"/>
                </a:cxn>
                <a:cxn ang="0">
                  <a:pos x="382" y="1306"/>
                </a:cxn>
                <a:cxn ang="0">
                  <a:pos x="456" y="1336"/>
                </a:cxn>
                <a:cxn ang="0">
                  <a:pos x="508" y="1368"/>
                </a:cxn>
                <a:cxn ang="0">
                  <a:pos x="584" y="1432"/>
                </a:cxn>
                <a:cxn ang="0">
                  <a:pos x="660" y="1512"/>
                </a:cxn>
                <a:cxn ang="0">
                  <a:pos x="708" y="1576"/>
                </a:cxn>
              </a:cxnLst>
              <a:rect l="0" t="0" r="r" b="b"/>
              <a:pathLst>
                <a:path w="2230" h="2266">
                  <a:moveTo>
                    <a:pt x="708" y="1576"/>
                  </a:moveTo>
                  <a:lnTo>
                    <a:pt x="708" y="1576"/>
                  </a:lnTo>
                  <a:lnTo>
                    <a:pt x="774" y="1442"/>
                  </a:lnTo>
                  <a:lnTo>
                    <a:pt x="838" y="1312"/>
                  </a:lnTo>
                  <a:lnTo>
                    <a:pt x="904" y="1188"/>
                  </a:lnTo>
                  <a:lnTo>
                    <a:pt x="968" y="1070"/>
                  </a:lnTo>
                  <a:lnTo>
                    <a:pt x="968" y="1070"/>
                  </a:lnTo>
                  <a:lnTo>
                    <a:pt x="1036" y="954"/>
                  </a:lnTo>
                  <a:lnTo>
                    <a:pt x="1108" y="834"/>
                  </a:lnTo>
                  <a:lnTo>
                    <a:pt x="1188" y="712"/>
                  </a:lnTo>
                  <a:lnTo>
                    <a:pt x="1272" y="586"/>
                  </a:lnTo>
                  <a:lnTo>
                    <a:pt x="1272" y="586"/>
                  </a:lnTo>
                  <a:lnTo>
                    <a:pt x="1356" y="470"/>
                  </a:lnTo>
                  <a:lnTo>
                    <a:pt x="1432" y="368"/>
                  </a:lnTo>
                  <a:lnTo>
                    <a:pt x="1500" y="284"/>
                  </a:lnTo>
                  <a:lnTo>
                    <a:pt x="1530" y="248"/>
                  </a:lnTo>
                  <a:lnTo>
                    <a:pt x="1560" y="216"/>
                  </a:lnTo>
                  <a:lnTo>
                    <a:pt x="1560" y="216"/>
                  </a:lnTo>
                  <a:lnTo>
                    <a:pt x="1614" y="162"/>
                  </a:lnTo>
                  <a:lnTo>
                    <a:pt x="1658" y="120"/>
                  </a:lnTo>
                  <a:lnTo>
                    <a:pt x="1694" y="88"/>
                  </a:lnTo>
                  <a:lnTo>
                    <a:pt x="1710" y="78"/>
                  </a:lnTo>
                  <a:lnTo>
                    <a:pt x="1724" y="70"/>
                  </a:lnTo>
                  <a:lnTo>
                    <a:pt x="1724" y="70"/>
                  </a:lnTo>
                  <a:lnTo>
                    <a:pt x="1754" y="56"/>
                  </a:lnTo>
                  <a:lnTo>
                    <a:pt x="1794" y="44"/>
                  </a:lnTo>
                  <a:lnTo>
                    <a:pt x="1844" y="32"/>
                  </a:lnTo>
                  <a:lnTo>
                    <a:pt x="1904" y="22"/>
                  </a:lnTo>
                  <a:lnTo>
                    <a:pt x="1904" y="22"/>
                  </a:lnTo>
                  <a:lnTo>
                    <a:pt x="1964" y="12"/>
                  </a:lnTo>
                  <a:lnTo>
                    <a:pt x="2020" y="6"/>
                  </a:lnTo>
                  <a:lnTo>
                    <a:pt x="2070" y="2"/>
                  </a:lnTo>
                  <a:lnTo>
                    <a:pt x="2116" y="0"/>
                  </a:lnTo>
                  <a:lnTo>
                    <a:pt x="2116" y="0"/>
                  </a:lnTo>
                  <a:lnTo>
                    <a:pt x="2140" y="2"/>
                  </a:lnTo>
                  <a:lnTo>
                    <a:pt x="2162" y="8"/>
                  </a:lnTo>
                  <a:lnTo>
                    <a:pt x="2182" y="18"/>
                  </a:lnTo>
                  <a:lnTo>
                    <a:pt x="2198" y="32"/>
                  </a:lnTo>
                  <a:lnTo>
                    <a:pt x="2198" y="32"/>
                  </a:lnTo>
                  <a:lnTo>
                    <a:pt x="2212" y="50"/>
                  </a:lnTo>
                  <a:lnTo>
                    <a:pt x="2222" y="68"/>
                  </a:lnTo>
                  <a:lnTo>
                    <a:pt x="2228" y="88"/>
                  </a:lnTo>
                  <a:lnTo>
                    <a:pt x="2230" y="110"/>
                  </a:lnTo>
                  <a:lnTo>
                    <a:pt x="2230" y="110"/>
                  </a:lnTo>
                  <a:lnTo>
                    <a:pt x="2228" y="128"/>
                  </a:lnTo>
                  <a:lnTo>
                    <a:pt x="2226" y="146"/>
                  </a:lnTo>
                  <a:lnTo>
                    <a:pt x="2220" y="162"/>
                  </a:lnTo>
                  <a:lnTo>
                    <a:pt x="2212" y="176"/>
                  </a:lnTo>
                  <a:lnTo>
                    <a:pt x="2212" y="176"/>
                  </a:lnTo>
                  <a:lnTo>
                    <a:pt x="2200" y="192"/>
                  </a:lnTo>
                  <a:lnTo>
                    <a:pt x="2182" y="210"/>
                  </a:lnTo>
                  <a:lnTo>
                    <a:pt x="2160" y="234"/>
                  </a:lnTo>
                  <a:lnTo>
                    <a:pt x="2132" y="260"/>
                  </a:lnTo>
                  <a:lnTo>
                    <a:pt x="2132" y="260"/>
                  </a:lnTo>
                  <a:lnTo>
                    <a:pt x="2060" y="330"/>
                  </a:lnTo>
                  <a:lnTo>
                    <a:pt x="1988" y="406"/>
                  </a:lnTo>
                  <a:lnTo>
                    <a:pt x="1916" y="488"/>
                  </a:lnTo>
                  <a:lnTo>
                    <a:pt x="1844" y="576"/>
                  </a:lnTo>
                  <a:lnTo>
                    <a:pt x="1770" y="672"/>
                  </a:lnTo>
                  <a:lnTo>
                    <a:pt x="1696" y="774"/>
                  </a:lnTo>
                  <a:lnTo>
                    <a:pt x="1622" y="884"/>
                  </a:lnTo>
                  <a:lnTo>
                    <a:pt x="1546" y="1000"/>
                  </a:lnTo>
                  <a:lnTo>
                    <a:pt x="1546" y="1000"/>
                  </a:lnTo>
                  <a:lnTo>
                    <a:pt x="1472" y="1118"/>
                  </a:lnTo>
                  <a:lnTo>
                    <a:pt x="1404" y="1236"/>
                  </a:lnTo>
                  <a:lnTo>
                    <a:pt x="1338" y="1352"/>
                  </a:lnTo>
                  <a:lnTo>
                    <a:pt x="1276" y="1468"/>
                  </a:lnTo>
                  <a:lnTo>
                    <a:pt x="1216" y="1584"/>
                  </a:lnTo>
                  <a:lnTo>
                    <a:pt x="1162" y="1698"/>
                  </a:lnTo>
                  <a:lnTo>
                    <a:pt x="1112" y="1812"/>
                  </a:lnTo>
                  <a:lnTo>
                    <a:pt x="1064" y="1924"/>
                  </a:lnTo>
                  <a:lnTo>
                    <a:pt x="1064" y="1924"/>
                  </a:lnTo>
                  <a:lnTo>
                    <a:pt x="1004" y="2068"/>
                  </a:lnTo>
                  <a:lnTo>
                    <a:pt x="982" y="2118"/>
                  </a:lnTo>
                  <a:lnTo>
                    <a:pt x="964" y="2152"/>
                  </a:lnTo>
                  <a:lnTo>
                    <a:pt x="964" y="2152"/>
                  </a:lnTo>
                  <a:lnTo>
                    <a:pt x="948" y="2178"/>
                  </a:lnTo>
                  <a:lnTo>
                    <a:pt x="928" y="2200"/>
                  </a:lnTo>
                  <a:lnTo>
                    <a:pt x="904" y="2220"/>
                  </a:lnTo>
                  <a:lnTo>
                    <a:pt x="878" y="2236"/>
                  </a:lnTo>
                  <a:lnTo>
                    <a:pt x="878" y="2236"/>
                  </a:lnTo>
                  <a:lnTo>
                    <a:pt x="864" y="2244"/>
                  </a:lnTo>
                  <a:lnTo>
                    <a:pt x="844" y="2250"/>
                  </a:lnTo>
                  <a:lnTo>
                    <a:pt x="824" y="2254"/>
                  </a:lnTo>
                  <a:lnTo>
                    <a:pt x="800" y="2258"/>
                  </a:lnTo>
                  <a:lnTo>
                    <a:pt x="774" y="2262"/>
                  </a:lnTo>
                  <a:lnTo>
                    <a:pt x="744" y="2264"/>
                  </a:lnTo>
                  <a:lnTo>
                    <a:pt x="674" y="2266"/>
                  </a:lnTo>
                  <a:lnTo>
                    <a:pt x="674" y="2266"/>
                  </a:lnTo>
                  <a:lnTo>
                    <a:pt x="624" y="2266"/>
                  </a:lnTo>
                  <a:lnTo>
                    <a:pt x="584" y="2262"/>
                  </a:lnTo>
                  <a:lnTo>
                    <a:pt x="550" y="2258"/>
                  </a:lnTo>
                  <a:lnTo>
                    <a:pt x="524" y="2252"/>
                  </a:lnTo>
                  <a:lnTo>
                    <a:pt x="524" y="2252"/>
                  </a:lnTo>
                  <a:lnTo>
                    <a:pt x="506" y="2244"/>
                  </a:lnTo>
                  <a:lnTo>
                    <a:pt x="488" y="2232"/>
                  </a:lnTo>
                  <a:lnTo>
                    <a:pt x="470" y="2220"/>
                  </a:lnTo>
                  <a:lnTo>
                    <a:pt x="456" y="2206"/>
                  </a:lnTo>
                  <a:lnTo>
                    <a:pt x="456" y="2206"/>
                  </a:lnTo>
                  <a:lnTo>
                    <a:pt x="440" y="2186"/>
                  </a:lnTo>
                  <a:lnTo>
                    <a:pt x="418" y="2158"/>
                  </a:lnTo>
                  <a:lnTo>
                    <a:pt x="360" y="2070"/>
                  </a:lnTo>
                  <a:lnTo>
                    <a:pt x="360" y="2070"/>
                  </a:lnTo>
                  <a:lnTo>
                    <a:pt x="308" y="1994"/>
                  </a:lnTo>
                  <a:lnTo>
                    <a:pt x="246" y="1912"/>
                  </a:lnTo>
                  <a:lnTo>
                    <a:pt x="178" y="1828"/>
                  </a:lnTo>
                  <a:lnTo>
                    <a:pt x="100" y="1740"/>
                  </a:lnTo>
                  <a:lnTo>
                    <a:pt x="100" y="1740"/>
                  </a:lnTo>
                  <a:lnTo>
                    <a:pt x="76" y="1712"/>
                  </a:lnTo>
                  <a:lnTo>
                    <a:pt x="56" y="1688"/>
                  </a:lnTo>
                  <a:lnTo>
                    <a:pt x="38" y="1662"/>
                  </a:lnTo>
                  <a:lnTo>
                    <a:pt x="24" y="1640"/>
                  </a:lnTo>
                  <a:lnTo>
                    <a:pt x="14" y="1618"/>
                  </a:lnTo>
                  <a:lnTo>
                    <a:pt x="6" y="1596"/>
                  </a:lnTo>
                  <a:lnTo>
                    <a:pt x="0" y="1576"/>
                  </a:lnTo>
                  <a:lnTo>
                    <a:pt x="0" y="1558"/>
                  </a:lnTo>
                  <a:lnTo>
                    <a:pt x="0" y="1558"/>
                  </a:lnTo>
                  <a:lnTo>
                    <a:pt x="2" y="1534"/>
                  </a:lnTo>
                  <a:lnTo>
                    <a:pt x="6" y="1510"/>
                  </a:lnTo>
                  <a:lnTo>
                    <a:pt x="14" y="1488"/>
                  </a:lnTo>
                  <a:lnTo>
                    <a:pt x="28" y="1464"/>
                  </a:lnTo>
                  <a:lnTo>
                    <a:pt x="42" y="1442"/>
                  </a:lnTo>
                  <a:lnTo>
                    <a:pt x="62" y="1420"/>
                  </a:lnTo>
                  <a:lnTo>
                    <a:pt x="84" y="1400"/>
                  </a:lnTo>
                  <a:lnTo>
                    <a:pt x="110" y="1378"/>
                  </a:lnTo>
                  <a:lnTo>
                    <a:pt x="110" y="1378"/>
                  </a:lnTo>
                  <a:lnTo>
                    <a:pt x="136" y="1360"/>
                  </a:lnTo>
                  <a:lnTo>
                    <a:pt x="164" y="1342"/>
                  </a:lnTo>
                  <a:lnTo>
                    <a:pt x="190" y="1328"/>
                  </a:lnTo>
                  <a:lnTo>
                    <a:pt x="216" y="1316"/>
                  </a:lnTo>
                  <a:lnTo>
                    <a:pt x="240" y="1308"/>
                  </a:lnTo>
                  <a:lnTo>
                    <a:pt x="264" y="1302"/>
                  </a:lnTo>
                  <a:lnTo>
                    <a:pt x="288" y="1298"/>
                  </a:lnTo>
                  <a:lnTo>
                    <a:pt x="312" y="1296"/>
                  </a:lnTo>
                  <a:lnTo>
                    <a:pt x="312" y="1296"/>
                  </a:lnTo>
                  <a:lnTo>
                    <a:pt x="334" y="1298"/>
                  </a:lnTo>
                  <a:lnTo>
                    <a:pt x="358" y="1300"/>
                  </a:lnTo>
                  <a:lnTo>
                    <a:pt x="382" y="1306"/>
                  </a:lnTo>
                  <a:lnTo>
                    <a:pt x="406" y="1314"/>
                  </a:lnTo>
                  <a:lnTo>
                    <a:pt x="430" y="1324"/>
                  </a:lnTo>
                  <a:lnTo>
                    <a:pt x="456" y="1336"/>
                  </a:lnTo>
                  <a:lnTo>
                    <a:pt x="480" y="1352"/>
                  </a:lnTo>
                  <a:lnTo>
                    <a:pt x="508" y="1368"/>
                  </a:lnTo>
                  <a:lnTo>
                    <a:pt x="508" y="1368"/>
                  </a:lnTo>
                  <a:lnTo>
                    <a:pt x="534" y="1388"/>
                  </a:lnTo>
                  <a:lnTo>
                    <a:pt x="560" y="1408"/>
                  </a:lnTo>
                  <a:lnTo>
                    <a:pt x="584" y="1432"/>
                  </a:lnTo>
                  <a:lnTo>
                    <a:pt x="610" y="1456"/>
                  </a:lnTo>
                  <a:lnTo>
                    <a:pt x="634" y="1482"/>
                  </a:lnTo>
                  <a:lnTo>
                    <a:pt x="660" y="1512"/>
                  </a:lnTo>
                  <a:lnTo>
                    <a:pt x="684" y="1542"/>
                  </a:lnTo>
                  <a:lnTo>
                    <a:pt x="708" y="1576"/>
                  </a:lnTo>
                  <a:lnTo>
                    <a:pt x="708" y="15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363"/>
              <a:endParaRPr lang="en-US">
                <a:solidFill>
                  <a:prstClr val="black"/>
                </a:solidFill>
                <a:latin typeface="Calibri" panose="020F0502020204030204"/>
              </a:endParaRPr>
            </a:p>
          </p:txBody>
        </p:sp>
      </p:grpSp>
      <p:sp>
        <p:nvSpPr>
          <p:cNvPr id="54" name="TextBox 53">
            <a:extLst>
              <a:ext uri="{FF2B5EF4-FFF2-40B4-BE49-F238E27FC236}">
                <a16:creationId xmlns:a16="http://schemas.microsoft.com/office/drawing/2014/main" id="{8F15F9FB-AB39-4F56-140C-F18656CE3559}"/>
              </a:ext>
            </a:extLst>
          </p:cNvPr>
          <p:cNvSpPr txBox="1"/>
          <p:nvPr/>
        </p:nvSpPr>
        <p:spPr>
          <a:xfrm>
            <a:off x="376511" y="687385"/>
            <a:ext cx="6750052" cy="890764"/>
          </a:xfrm>
          <a:prstGeom prst="rect">
            <a:avLst/>
          </a:prstGeom>
          <a:noFill/>
        </p:spPr>
        <p:txBody>
          <a:bodyPr wrap="square" rtlCol="0">
            <a:noAutofit/>
          </a:bodyPr>
          <a:lstStyle/>
          <a:p>
            <a:r>
              <a:rPr lang="en-US" sz="1600" dirty="0"/>
              <a:t>Quality Management 1</a:t>
            </a:r>
          </a:p>
          <a:p>
            <a:r>
              <a:rPr lang="en-US" sz="1400" b="1" dirty="0"/>
              <a:t>How to Depict a Quality Management Plan in an RFP Response</a:t>
            </a:r>
          </a:p>
        </p:txBody>
      </p:sp>
      <p:sp>
        <p:nvSpPr>
          <p:cNvPr id="2" name="Date Placeholder 1">
            <a:extLst>
              <a:ext uri="{FF2B5EF4-FFF2-40B4-BE49-F238E27FC236}">
                <a16:creationId xmlns:a16="http://schemas.microsoft.com/office/drawing/2014/main" id="{346E6EB1-FF1D-2399-50F9-4A81DACFF786}"/>
              </a:ext>
            </a:extLst>
          </p:cNvPr>
          <p:cNvSpPr>
            <a:spLocks noGrp="1"/>
          </p:cNvSpPr>
          <p:nvPr>
            <p:ph type="dt" sz="half" idx="10"/>
          </p:nvPr>
        </p:nvSpPr>
        <p:spPr>
          <a:xfrm>
            <a:off x="534353" y="9322649"/>
            <a:ext cx="1748790" cy="535517"/>
          </a:xfrm>
        </p:spPr>
        <p:txBody>
          <a:bodyPr/>
          <a:lstStyle/>
          <a:p>
            <a:pPr algn="ctr">
              <a:tabLst>
                <a:tab pos="3200400" algn="ctr"/>
                <a:tab pos="5886450" algn="r"/>
              </a:tabLst>
            </a:pPr>
            <a:r>
              <a:rPr lang="en-US" dirty="0">
                <a:latin typeface="Soleil Lt" panose="00000400000000000000" pitchFamily="50" charset="0"/>
                <a:ea typeface="Times New Roman" panose="02020603050405020304" pitchFamily="18" charset="0"/>
                <a:cs typeface="Times New Roman" panose="02020603050405020304" pitchFamily="18" charset="0"/>
              </a:rPr>
              <a:t>Copyright © 2021-2023  Donna T. Hamby</a:t>
            </a:r>
            <a:endParaRPr lang="en-US"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8205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487">
            <a:extLst>
              <a:ext uri="{FF2B5EF4-FFF2-40B4-BE49-F238E27FC236}">
                <a16:creationId xmlns:a16="http://schemas.microsoft.com/office/drawing/2014/main" id="{BD68370B-F0DD-4690-C794-7F02DF1391B7}"/>
              </a:ext>
            </a:extLst>
          </p:cNvPr>
          <p:cNvSpPr>
            <a:spLocks noChangeShapeType="1"/>
          </p:cNvSpPr>
          <p:nvPr/>
        </p:nvSpPr>
        <p:spPr bwMode="auto">
          <a:xfrm>
            <a:off x="1920158" y="6807766"/>
            <a:ext cx="0" cy="502920"/>
          </a:xfrm>
          <a:prstGeom prst="line">
            <a:avLst/>
          </a:prstGeom>
          <a:noFill/>
          <a:ln w="9525">
            <a:solidFill>
              <a:schemeClr val="tx1"/>
            </a:solidFill>
            <a:round/>
            <a:headEnd/>
            <a:tailEnd type="arrow" w="sm" len="sm"/>
          </a:ln>
          <a:effectLst/>
          <a:extLst>
            <a:ext uri="{909E8E84-426E-40DD-AFC4-6F175D3DCCD1}">
              <a14:hiddenFill xmlns:a14="http://schemas.microsoft.com/office/drawing/2010/main">
                <a:noFill/>
              </a14:hiddenFill>
            </a:ext>
          </a:extLst>
        </p:spPr>
        <p:txBody>
          <a:bodyPr/>
          <a:lstStyle/>
          <a:p>
            <a:pPr defTabSz="311707"/>
            <a:endParaRPr lang="en-US" sz="1000">
              <a:solidFill>
                <a:prstClr val="black"/>
              </a:solidFill>
              <a:cs typeface="Times New Roman" panose="02020603050405020304" pitchFamily="18" charset="0"/>
            </a:endParaRPr>
          </a:p>
        </p:txBody>
      </p:sp>
      <p:sp>
        <p:nvSpPr>
          <p:cNvPr id="6" name="Line 487">
            <a:extLst>
              <a:ext uri="{FF2B5EF4-FFF2-40B4-BE49-F238E27FC236}">
                <a16:creationId xmlns:a16="http://schemas.microsoft.com/office/drawing/2014/main" id="{7B3D4526-5318-4CDA-1DF8-DE72EDBFA253}"/>
              </a:ext>
            </a:extLst>
          </p:cNvPr>
          <p:cNvSpPr>
            <a:spLocks noChangeShapeType="1"/>
          </p:cNvSpPr>
          <p:nvPr/>
        </p:nvSpPr>
        <p:spPr bwMode="auto">
          <a:xfrm>
            <a:off x="2318098" y="6807766"/>
            <a:ext cx="0" cy="502920"/>
          </a:xfrm>
          <a:prstGeom prst="line">
            <a:avLst/>
          </a:prstGeom>
          <a:noFill/>
          <a:ln w="9525">
            <a:solidFill>
              <a:schemeClr val="tx1"/>
            </a:solidFill>
            <a:round/>
            <a:headEnd/>
            <a:tailEnd type="arrow" w="sm" len="sm"/>
          </a:ln>
          <a:effectLst/>
          <a:extLst>
            <a:ext uri="{909E8E84-426E-40DD-AFC4-6F175D3DCCD1}">
              <a14:hiddenFill xmlns:a14="http://schemas.microsoft.com/office/drawing/2010/main">
                <a:noFill/>
              </a14:hiddenFill>
            </a:ext>
          </a:extLst>
        </p:spPr>
        <p:txBody>
          <a:bodyPr/>
          <a:lstStyle/>
          <a:p>
            <a:pPr defTabSz="311707"/>
            <a:endParaRPr lang="en-US" sz="1000">
              <a:solidFill>
                <a:prstClr val="black"/>
              </a:solidFill>
              <a:cs typeface="Times New Roman" panose="02020603050405020304" pitchFamily="18" charset="0"/>
            </a:endParaRPr>
          </a:p>
        </p:txBody>
      </p:sp>
      <p:sp>
        <p:nvSpPr>
          <p:cNvPr id="7" name="Line 487">
            <a:extLst>
              <a:ext uri="{FF2B5EF4-FFF2-40B4-BE49-F238E27FC236}">
                <a16:creationId xmlns:a16="http://schemas.microsoft.com/office/drawing/2014/main" id="{4F75BE12-38AC-2E5C-5424-B01353547A39}"/>
              </a:ext>
            </a:extLst>
          </p:cNvPr>
          <p:cNvSpPr>
            <a:spLocks noChangeShapeType="1"/>
          </p:cNvSpPr>
          <p:nvPr/>
        </p:nvSpPr>
        <p:spPr bwMode="auto">
          <a:xfrm>
            <a:off x="1887463" y="4752973"/>
            <a:ext cx="0" cy="332974"/>
          </a:xfrm>
          <a:prstGeom prst="line">
            <a:avLst/>
          </a:prstGeom>
          <a:noFill/>
          <a:ln w="9525">
            <a:solidFill>
              <a:schemeClr val="tx1"/>
            </a:solidFill>
            <a:round/>
            <a:headEnd/>
            <a:tailEnd type="arrow" w="sm" len="sm"/>
          </a:ln>
          <a:effectLst/>
          <a:extLst>
            <a:ext uri="{909E8E84-426E-40DD-AFC4-6F175D3DCCD1}">
              <a14:hiddenFill xmlns:a14="http://schemas.microsoft.com/office/drawing/2010/main">
                <a:noFill/>
              </a14:hiddenFill>
            </a:ext>
          </a:extLst>
        </p:spPr>
        <p:txBody>
          <a:bodyPr/>
          <a:lstStyle/>
          <a:p>
            <a:pPr defTabSz="311707"/>
            <a:endParaRPr lang="en-US" sz="1000">
              <a:solidFill>
                <a:prstClr val="black"/>
              </a:solidFill>
              <a:cs typeface="Times New Roman" panose="02020603050405020304" pitchFamily="18" charset="0"/>
            </a:endParaRPr>
          </a:p>
        </p:txBody>
      </p:sp>
      <p:sp>
        <p:nvSpPr>
          <p:cNvPr id="8" name="Rectangle 537">
            <a:extLst>
              <a:ext uri="{FF2B5EF4-FFF2-40B4-BE49-F238E27FC236}">
                <a16:creationId xmlns:a16="http://schemas.microsoft.com/office/drawing/2014/main" id="{CF1B430E-AA61-49B7-4B18-AC5D7AC272E2}"/>
              </a:ext>
            </a:extLst>
          </p:cNvPr>
          <p:cNvSpPr>
            <a:spLocks noChangeArrowheads="1"/>
          </p:cNvSpPr>
          <p:nvPr/>
        </p:nvSpPr>
        <p:spPr bwMode="auto">
          <a:xfrm>
            <a:off x="172965" y="5091269"/>
            <a:ext cx="887934" cy="429034"/>
          </a:xfrm>
          <a:prstGeom prst="roundRect">
            <a:avLst/>
          </a:prstGeom>
          <a:solidFill>
            <a:srgbClr val="8D9BB5"/>
          </a:solidFill>
          <a:ln w="9525">
            <a:noFill/>
            <a:miter lim="800000"/>
            <a:headEnd/>
            <a:tailEnd/>
          </a:ln>
          <a:effectLst/>
        </p:spPr>
        <p:txBody>
          <a:bodyPr lIns="0" tIns="0" rIns="0" bIns="0"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defTabSz="694846">
              <a:spcBef>
                <a:spcPts val="0"/>
              </a:spcBef>
              <a:buNone/>
            </a:pPr>
            <a:r>
              <a:rPr lang="en-US" altLang="en-US" sz="1000" b="1" dirty="0">
                <a:solidFill>
                  <a:prstClr val="black"/>
                </a:solidFill>
                <a:latin typeface="+mn-lt"/>
                <a:cs typeface="Times New Roman" panose="02020603050405020304" pitchFamily="18" charset="0"/>
              </a:rPr>
              <a:t>Corrective Action Report (CAR)</a:t>
            </a:r>
          </a:p>
        </p:txBody>
      </p:sp>
      <p:cxnSp>
        <p:nvCxnSpPr>
          <p:cNvPr id="9" name="Connector: Elbow 8">
            <a:extLst>
              <a:ext uri="{FF2B5EF4-FFF2-40B4-BE49-F238E27FC236}">
                <a16:creationId xmlns:a16="http://schemas.microsoft.com/office/drawing/2014/main" id="{B683DA1F-DBD4-94DE-DB27-5B5964484238}"/>
              </a:ext>
            </a:extLst>
          </p:cNvPr>
          <p:cNvCxnSpPr>
            <a:cxnSpLocks/>
          </p:cNvCxnSpPr>
          <p:nvPr/>
        </p:nvCxnSpPr>
        <p:spPr>
          <a:xfrm rot="16200000" flipV="1">
            <a:off x="1879853" y="3828750"/>
            <a:ext cx="15415" cy="2523744"/>
          </a:xfrm>
          <a:prstGeom prst="bentConnector3">
            <a:avLst>
              <a:gd name="adj1" fmla="val 1314000"/>
            </a:avLst>
          </a:prstGeom>
          <a:noFill/>
          <a:ln w="9525">
            <a:solidFill>
              <a:schemeClr val="tx1"/>
            </a:solidFill>
            <a:round/>
            <a:headEnd type="arrow" w="sm" len="sm"/>
            <a:tailEnd type="arrow" w="sm" len="sm"/>
          </a:ln>
          <a:effectLst/>
          <a:extLst>
            <a:ext uri="{909E8E84-426E-40DD-AFC4-6F175D3DCCD1}">
              <a14:hiddenFill xmlns:a14="http://schemas.microsoft.com/office/drawing/2010/main">
                <a:noFill/>
              </a14:hiddenFill>
            </a:ext>
          </a:extLst>
        </p:spPr>
      </p:cxnSp>
      <p:sp>
        <p:nvSpPr>
          <p:cNvPr id="10" name="Rectangle 535">
            <a:extLst>
              <a:ext uri="{FF2B5EF4-FFF2-40B4-BE49-F238E27FC236}">
                <a16:creationId xmlns:a16="http://schemas.microsoft.com/office/drawing/2014/main" id="{EF0E9558-FABD-4494-4AFB-2B66C997A2FF}"/>
              </a:ext>
            </a:extLst>
          </p:cNvPr>
          <p:cNvSpPr>
            <a:spLocks noChangeArrowheads="1"/>
          </p:cNvSpPr>
          <p:nvPr/>
        </p:nvSpPr>
        <p:spPr bwMode="auto">
          <a:xfrm>
            <a:off x="158506" y="5521383"/>
            <a:ext cx="1090583" cy="809855"/>
          </a:xfrm>
          <a:prstGeom prst="rect">
            <a:avLst/>
          </a:prstGeom>
          <a:noFill/>
          <a:ln w="9525">
            <a:noFill/>
            <a:miter lim="800000"/>
            <a:headEnd/>
            <a:tailEnd/>
          </a:ln>
          <a:effectLst/>
        </p:spPr>
        <p:txBody>
          <a:bodyPr lIns="18704" tIns="18704" rIns="18704" bIns="18704" anchor="t"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marL="36799" indent="-36799" defTabSz="694846">
              <a:spcBef>
                <a:spcPts val="0"/>
              </a:spcBef>
              <a:buFont typeface="Wingdings" panose="05000000000000000000" pitchFamily="2" charset="2"/>
              <a:buChar char="§"/>
            </a:pPr>
            <a:r>
              <a:rPr lang="en-US" altLang="en-US" sz="1000" dirty="0">
                <a:solidFill>
                  <a:prstClr val="black"/>
                </a:solidFill>
                <a:latin typeface="+mn-lt"/>
                <a:cs typeface="Times New Roman" panose="02020603050405020304" pitchFamily="18" charset="0"/>
              </a:rPr>
              <a:t>1 Problem per CAR</a:t>
            </a:r>
          </a:p>
          <a:p>
            <a:pPr marL="36799" indent="-36799" defTabSz="694846">
              <a:spcBef>
                <a:spcPts val="0"/>
              </a:spcBef>
              <a:buFont typeface="Wingdings" panose="05000000000000000000" pitchFamily="2" charset="2"/>
              <a:buChar char="§"/>
            </a:pPr>
            <a:r>
              <a:rPr lang="en-US" altLang="en-US" sz="1000" dirty="0">
                <a:solidFill>
                  <a:prstClr val="black"/>
                </a:solidFill>
                <a:latin typeface="+mn-lt"/>
                <a:cs typeface="Times New Roman" panose="02020603050405020304" pitchFamily="18" charset="0"/>
              </a:rPr>
              <a:t>Provide recommendations</a:t>
            </a:r>
          </a:p>
          <a:p>
            <a:pPr marL="36799" indent="-36799" defTabSz="694846">
              <a:spcBef>
                <a:spcPts val="0"/>
              </a:spcBef>
              <a:buFont typeface="Wingdings" panose="05000000000000000000" pitchFamily="2" charset="2"/>
              <a:buChar char="§"/>
            </a:pPr>
            <a:r>
              <a:rPr lang="en-US" altLang="en-US" sz="1000" dirty="0">
                <a:solidFill>
                  <a:prstClr val="black"/>
                </a:solidFill>
                <a:latin typeface="+mn-lt"/>
                <a:cs typeface="Times New Roman" panose="02020603050405020304" pitchFamily="18" charset="0"/>
              </a:rPr>
              <a:t>Assign CAR to XX</a:t>
            </a:r>
          </a:p>
          <a:p>
            <a:pPr marL="77927" indent="-77927" defTabSz="694846">
              <a:spcBef>
                <a:spcPts val="0"/>
              </a:spcBef>
              <a:buFont typeface="Wingdings" panose="05000000000000000000" pitchFamily="2" charset="2"/>
              <a:buChar char="§"/>
            </a:pPr>
            <a:endParaRPr lang="en-US" altLang="en-US" sz="1000" dirty="0">
              <a:solidFill>
                <a:prstClr val="black"/>
              </a:solidFill>
              <a:latin typeface="+mn-lt"/>
              <a:cs typeface="Times New Roman" panose="02020603050405020304" pitchFamily="18" charset="0"/>
            </a:endParaRPr>
          </a:p>
          <a:p>
            <a:pPr marL="38963" indent="-38963" defTabSz="694846">
              <a:spcBef>
                <a:spcPts val="0"/>
              </a:spcBef>
              <a:buFont typeface="Wingdings" panose="05000000000000000000" pitchFamily="2" charset="2"/>
              <a:buChar char="§"/>
            </a:pPr>
            <a:endParaRPr lang="en-US" altLang="en-US" sz="1000" dirty="0">
              <a:solidFill>
                <a:prstClr val="black"/>
              </a:solidFill>
              <a:latin typeface="+mn-lt"/>
              <a:cs typeface="Times New Roman" panose="02020603050405020304" pitchFamily="18" charset="0"/>
            </a:endParaRPr>
          </a:p>
        </p:txBody>
      </p:sp>
      <p:sp>
        <p:nvSpPr>
          <p:cNvPr id="11" name="Rectangle 535">
            <a:extLst>
              <a:ext uri="{FF2B5EF4-FFF2-40B4-BE49-F238E27FC236}">
                <a16:creationId xmlns:a16="http://schemas.microsoft.com/office/drawing/2014/main" id="{165FABEF-B812-D5B2-6596-0D18EB00CB76}"/>
              </a:ext>
            </a:extLst>
          </p:cNvPr>
          <p:cNvSpPr>
            <a:spLocks noChangeArrowheads="1"/>
          </p:cNvSpPr>
          <p:nvPr/>
        </p:nvSpPr>
        <p:spPr bwMode="auto">
          <a:xfrm>
            <a:off x="172964" y="1455476"/>
            <a:ext cx="3428999" cy="289694"/>
          </a:xfrm>
          <a:prstGeom prst="roundRect">
            <a:avLst/>
          </a:prstGeom>
          <a:solidFill>
            <a:srgbClr val="8D9BB5"/>
          </a:solidFill>
          <a:ln w="9525">
            <a:noFill/>
            <a:miter lim="800000"/>
            <a:headEnd/>
            <a:tailEnd/>
          </a:ln>
          <a:effectLst/>
        </p:spPr>
        <p:txBody>
          <a:bodyPr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defTabSz="694846">
              <a:spcBef>
                <a:spcPts val="0"/>
              </a:spcBef>
              <a:buNone/>
            </a:pPr>
            <a:r>
              <a:rPr lang="en-US" altLang="en-US" sz="1000" b="1" dirty="0">
                <a:solidFill>
                  <a:prstClr val="black"/>
                </a:solidFill>
                <a:latin typeface="+mn-lt"/>
                <a:cs typeface="Times New Roman" panose="02020603050405020304" pitchFamily="18" charset="0"/>
              </a:rPr>
              <a:t>Schedule Audits for Year </a:t>
            </a:r>
          </a:p>
          <a:p>
            <a:pPr algn="ctr" defTabSz="694846">
              <a:spcBef>
                <a:spcPts val="0"/>
              </a:spcBef>
              <a:buNone/>
            </a:pPr>
            <a:r>
              <a:rPr lang="en-US" altLang="en-US" sz="1000" dirty="0">
                <a:solidFill>
                  <a:prstClr val="black"/>
                </a:solidFill>
                <a:latin typeface="+mn-lt"/>
                <a:cs typeface="Times New Roman" panose="02020603050405020304" pitchFamily="18" charset="0"/>
              </a:rPr>
              <a:t>Based on numbers and kinds of tests being performed</a:t>
            </a:r>
          </a:p>
        </p:txBody>
      </p:sp>
      <p:sp>
        <p:nvSpPr>
          <p:cNvPr id="12" name="Line 487">
            <a:extLst>
              <a:ext uri="{FF2B5EF4-FFF2-40B4-BE49-F238E27FC236}">
                <a16:creationId xmlns:a16="http://schemas.microsoft.com/office/drawing/2014/main" id="{41626DFA-18CC-3B93-8571-8E683A1E6B89}"/>
              </a:ext>
            </a:extLst>
          </p:cNvPr>
          <p:cNvSpPr>
            <a:spLocks noChangeShapeType="1"/>
          </p:cNvSpPr>
          <p:nvPr/>
        </p:nvSpPr>
        <p:spPr bwMode="auto">
          <a:xfrm>
            <a:off x="1887463" y="3997195"/>
            <a:ext cx="0" cy="166487"/>
          </a:xfrm>
          <a:prstGeom prst="line">
            <a:avLst/>
          </a:prstGeom>
          <a:noFill/>
          <a:ln w="9525">
            <a:solidFill>
              <a:schemeClr val="tx1"/>
            </a:solidFill>
            <a:round/>
            <a:headEnd/>
            <a:tailEnd type="arrow" w="sm" len="sm"/>
          </a:ln>
          <a:effectLst/>
          <a:extLst>
            <a:ext uri="{909E8E84-426E-40DD-AFC4-6F175D3DCCD1}">
              <a14:hiddenFill xmlns:a14="http://schemas.microsoft.com/office/drawing/2010/main">
                <a:noFill/>
              </a14:hiddenFill>
            </a:ext>
          </a:extLst>
        </p:spPr>
        <p:txBody>
          <a:bodyPr/>
          <a:lstStyle/>
          <a:p>
            <a:pPr defTabSz="311707"/>
            <a:endParaRPr lang="en-US" sz="1000">
              <a:solidFill>
                <a:prstClr val="black"/>
              </a:solidFill>
              <a:cs typeface="Times New Roman" panose="02020603050405020304" pitchFamily="18" charset="0"/>
            </a:endParaRPr>
          </a:p>
        </p:txBody>
      </p:sp>
      <p:cxnSp>
        <p:nvCxnSpPr>
          <p:cNvPr id="13" name="Connector: Elbow 12">
            <a:extLst>
              <a:ext uri="{FF2B5EF4-FFF2-40B4-BE49-F238E27FC236}">
                <a16:creationId xmlns:a16="http://schemas.microsoft.com/office/drawing/2014/main" id="{2D87B0A7-DBEE-E520-060C-1DB12DA637E6}"/>
              </a:ext>
            </a:extLst>
          </p:cNvPr>
          <p:cNvCxnSpPr>
            <a:cxnSpLocks/>
            <a:stCxn id="31" idx="1"/>
            <a:endCxn id="8" idx="3"/>
          </p:cNvCxnSpPr>
          <p:nvPr/>
        </p:nvCxnSpPr>
        <p:spPr>
          <a:xfrm rot="10800000">
            <a:off x="1060899" y="5305786"/>
            <a:ext cx="271308" cy="1334846"/>
          </a:xfrm>
          <a:prstGeom prst="bentConnector3">
            <a:avLst>
              <a:gd name="adj1" fmla="val 28935"/>
            </a:avLst>
          </a:prstGeom>
          <a:noFill/>
          <a:ln w="9525">
            <a:solidFill>
              <a:schemeClr val="tx1"/>
            </a:solidFill>
            <a:round/>
            <a:headEnd/>
            <a:tailEnd type="arrow" w="sm" len="sm"/>
          </a:ln>
          <a:effectLst/>
          <a:extLst>
            <a:ext uri="{909E8E84-426E-40DD-AFC4-6F175D3DCCD1}">
              <a14:hiddenFill xmlns:a14="http://schemas.microsoft.com/office/drawing/2010/main">
                <a:noFill/>
              </a14:hiddenFill>
            </a:ext>
          </a:extLst>
        </p:spPr>
      </p:cxnSp>
      <p:sp>
        <p:nvSpPr>
          <p:cNvPr id="14" name="Rectangle 535">
            <a:extLst>
              <a:ext uri="{FF2B5EF4-FFF2-40B4-BE49-F238E27FC236}">
                <a16:creationId xmlns:a16="http://schemas.microsoft.com/office/drawing/2014/main" id="{D828D8E3-EBC0-992F-2542-032872EA4D7D}"/>
              </a:ext>
            </a:extLst>
          </p:cNvPr>
          <p:cNvSpPr>
            <a:spLocks noChangeArrowheads="1"/>
          </p:cNvSpPr>
          <p:nvPr/>
        </p:nvSpPr>
        <p:spPr bwMode="auto">
          <a:xfrm>
            <a:off x="172964" y="1898457"/>
            <a:ext cx="3428999" cy="503108"/>
          </a:xfrm>
          <a:prstGeom prst="roundRect">
            <a:avLst/>
          </a:prstGeom>
          <a:solidFill>
            <a:srgbClr val="8D9BB5"/>
          </a:solidFill>
          <a:ln w="9525">
            <a:noFill/>
            <a:miter lim="800000"/>
            <a:headEnd/>
            <a:tailEnd/>
          </a:ln>
          <a:effectLst/>
        </p:spPr>
        <p:txBody>
          <a:bodyPr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defTabSz="694846">
              <a:spcBef>
                <a:spcPts val="0"/>
              </a:spcBef>
              <a:buNone/>
            </a:pPr>
            <a:r>
              <a:rPr lang="en-US" altLang="en-US" sz="1000" b="1" dirty="0">
                <a:solidFill>
                  <a:prstClr val="black"/>
                </a:solidFill>
                <a:latin typeface="+mn-lt"/>
                <a:cs typeface="Times New Roman" panose="02020603050405020304" pitchFamily="18" charset="0"/>
              </a:rPr>
              <a:t>Notify Process Owner of Audit </a:t>
            </a:r>
            <a:r>
              <a:rPr lang="en-US" altLang="en-US" sz="1000" dirty="0">
                <a:solidFill>
                  <a:prstClr val="black"/>
                </a:solidFill>
                <a:latin typeface="+mn-lt"/>
                <a:cs typeface="Times New Roman" panose="02020603050405020304" pitchFamily="18" charset="0"/>
              </a:rPr>
              <a:t> </a:t>
            </a:r>
          </a:p>
          <a:p>
            <a:pPr marL="77927" indent="-77927" defTabSz="694846">
              <a:spcBef>
                <a:spcPts val="0"/>
              </a:spcBef>
              <a:buFont typeface="Wingdings" panose="05000000000000000000" pitchFamily="2" charset="2"/>
              <a:buChar char="§"/>
            </a:pPr>
            <a:r>
              <a:rPr lang="en-US" altLang="en-US" sz="1000" dirty="0">
                <a:solidFill>
                  <a:prstClr val="black"/>
                </a:solidFill>
                <a:latin typeface="+mn-lt"/>
                <a:cs typeface="Times New Roman" panose="02020603050405020304" pitchFamily="18" charset="0"/>
              </a:rPr>
              <a:t>Coordinate date to coincide with testing</a:t>
            </a:r>
          </a:p>
          <a:p>
            <a:pPr marL="77927" indent="-77927" defTabSz="694846">
              <a:spcBef>
                <a:spcPts val="0"/>
              </a:spcBef>
              <a:buFont typeface="Wingdings" panose="05000000000000000000" pitchFamily="2" charset="2"/>
              <a:buChar char="§"/>
            </a:pPr>
            <a:r>
              <a:rPr lang="en-US" altLang="en-US" sz="1000" dirty="0">
                <a:solidFill>
                  <a:prstClr val="black"/>
                </a:solidFill>
                <a:latin typeface="+mn-lt"/>
                <a:cs typeface="Times New Roman" panose="02020603050405020304" pitchFamily="18" charset="0"/>
              </a:rPr>
              <a:t>Send Agenda for Audit </a:t>
            </a:r>
          </a:p>
        </p:txBody>
      </p:sp>
      <p:sp>
        <p:nvSpPr>
          <p:cNvPr id="15" name="Rectangle 535">
            <a:extLst>
              <a:ext uri="{FF2B5EF4-FFF2-40B4-BE49-F238E27FC236}">
                <a16:creationId xmlns:a16="http://schemas.microsoft.com/office/drawing/2014/main" id="{1E9CF794-1E91-B714-C3CC-BB40918AB93D}"/>
              </a:ext>
            </a:extLst>
          </p:cNvPr>
          <p:cNvSpPr>
            <a:spLocks noChangeArrowheads="1"/>
          </p:cNvSpPr>
          <p:nvPr/>
        </p:nvSpPr>
        <p:spPr bwMode="auto">
          <a:xfrm>
            <a:off x="172964" y="2574436"/>
            <a:ext cx="3428999" cy="169328"/>
          </a:xfrm>
          <a:prstGeom prst="roundRect">
            <a:avLst>
              <a:gd name="adj" fmla="val 34875"/>
            </a:avLst>
          </a:prstGeom>
          <a:solidFill>
            <a:srgbClr val="8D9BB5"/>
          </a:solidFill>
          <a:ln w="9525">
            <a:noFill/>
            <a:miter lim="800000"/>
            <a:headEnd/>
            <a:tailEnd/>
          </a:ln>
          <a:effectLst/>
        </p:spPr>
        <p:txBody>
          <a:bodyPr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defTabSz="694846">
              <a:spcBef>
                <a:spcPts val="0"/>
              </a:spcBef>
              <a:buNone/>
            </a:pPr>
            <a:r>
              <a:rPr lang="en-US" altLang="en-US" sz="1000" b="1" dirty="0">
                <a:solidFill>
                  <a:prstClr val="black"/>
                </a:solidFill>
                <a:latin typeface="+mn-lt"/>
                <a:cs typeface="Times New Roman" panose="02020603050405020304" pitchFamily="18" charset="0"/>
              </a:rPr>
              <a:t>Review Test Plan, Work Instructions, and documents</a:t>
            </a:r>
          </a:p>
        </p:txBody>
      </p:sp>
      <p:sp>
        <p:nvSpPr>
          <p:cNvPr id="16" name="Rectangle 535">
            <a:extLst>
              <a:ext uri="{FF2B5EF4-FFF2-40B4-BE49-F238E27FC236}">
                <a16:creationId xmlns:a16="http://schemas.microsoft.com/office/drawing/2014/main" id="{2A8674B5-297A-41C0-F978-23B424268B16}"/>
              </a:ext>
            </a:extLst>
          </p:cNvPr>
          <p:cNvSpPr>
            <a:spLocks noChangeArrowheads="1"/>
          </p:cNvSpPr>
          <p:nvPr/>
        </p:nvSpPr>
        <p:spPr bwMode="auto">
          <a:xfrm>
            <a:off x="172964" y="2912229"/>
            <a:ext cx="3428999" cy="1104731"/>
          </a:xfrm>
          <a:prstGeom prst="roundRect">
            <a:avLst>
              <a:gd name="adj" fmla="val 8907"/>
            </a:avLst>
          </a:prstGeom>
          <a:solidFill>
            <a:srgbClr val="8D9BB5"/>
          </a:solidFill>
          <a:ln w="9525">
            <a:noFill/>
            <a:miter lim="800000"/>
            <a:headEnd/>
            <a:tailEnd/>
          </a:ln>
          <a:effectLst/>
        </p:spPr>
        <p:txBody>
          <a:bodyPr lIns="0" rIns="0"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marL="115809" indent="-79009" algn="ctr" defTabSz="694846">
              <a:spcBef>
                <a:spcPts val="0"/>
              </a:spcBef>
              <a:buNone/>
            </a:pPr>
            <a:r>
              <a:rPr lang="en-US" altLang="en-US" sz="1000" b="1" dirty="0">
                <a:solidFill>
                  <a:prstClr val="black"/>
                </a:solidFill>
                <a:latin typeface="+mn-lt"/>
                <a:cs typeface="Times New Roman" panose="02020603050405020304" pitchFamily="18" charset="0"/>
              </a:rPr>
              <a:t>Conduct Audit</a:t>
            </a:r>
          </a:p>
          <a:p>
            <a:pPr marL="115809" indent="-79009" defTabSz="694846">
              <a:spcBef>
                <a:spcPts val="0"/>
              </a:spcBef>
              <a:buFont typeface="Wingdings" panose="05000000000000000000" pitchFamily="2" charset="2"/>
              <a:buChar char="§"/>
            </a:pPr>
            <a:r>
              <a:rPr lang="en-US" altLang="en-US" sz="1000" dirty="0">
                <a:solidFill>
                  <a:prstClr val="black"/>
                </a:solidFill>
                <a:latin typeface="+mn-lt"/>
                <a:cs typeface="Times New Roman" panose="02020603050405020304" pitchFamily="18" charset="0"/>
              </a:rPr>
              <a:t>Review Test Plan for test</a:t>
            </a:r>
          </a:p>
          <a:p>
            <a:pPr marL="115809" indent="-79009" defTabSz="694846">
              <a:spcBef>
                <a:spcPts val="0"/>
              </a:spcBef>
              <a:buFont typeface="Wingdings" panose="05000000000000000000" pitchFamily="2" charset="2"/>
              <a:buChar char="§"/>
            </a:pPr>
            <a:r>
              <a:rPr lang="en-US" altLang="en-US" sz="1000" dirty="0">
                <a:solidFill>
                  <a:prstClr val="black"/>
                </a:solidFill>
                <a:latin typeface="+mn-lt"/>
                <a:cs typeface="Times New Roman" panose="02020603050405020304" pitchFamily="18" charset="0"/>
              </a:rPr>
              <a:t>Observe personnel performing test using processes being audited</a:t>
            </a:r>
          </a:p>
          <a:p>
            <a:pPr marL="115809" indent="-79009" defTabSz="694846">
              <a:spcBef>
                <a:spcPts val="0"/>
              </a:spcBef>
              <a:buFont typeface="Wingdings" panose="05000000000000000000" pitchFamily="2" charset="2"/>
              <a:buChar char="§"/>
            </a:pPr>
            <a:r>
              <a:rPr lang="en-US" altLang="en-US" sz="1000" dirty="0">
                <a:solidFill>
                  <a:prstClr val="black"/>
                </a:solidFill>
                <a:latin typeface="+mn-lt"/>
                <a:cs typeface="Times New Roman" panose="02020603050405020304" pitchFamily="18" charset="0"/>
              </a:rPr>
              <a:t>Validate Work Instructions and other Documents in use </a:t>
            </a:r>
          </a:p>
          <a:p>
            <a:pPr marL="115809" indent="-79009" defTabSz="694846">
              <a:spcBef>
                <a:spcPts val="0"/>
              </a:spcBef>
              <a:buFont typeface="Wingdings" panose="05000000000000000000" pitchFamily="2" charset="2"/>
              <a:buChar char="§"/>
            </a:pPr>
            <a:r>
              <a:rPr lang="en-US" altLang="en-US" sz="1000" dirty="0">
                <a:solidFill>
                  <a:prstClr val="black"/>
                </a:solidFill>
                <a:latin typeface="+mn-lt"/>
                <a:cs typeface="Times New Roman" panose="02020603050405020304" pitchFamily="18" charset="0"/>
              </a:rPr>
              <a:t>Look at work areas</a:t>
            </a:r>
          </a:p>
          <a:p>
            <a:pPr marL="115809" indent="-79009" defTabSz="694846">
              <a:spcBef>
                <a:spcPts val="0"/>
              </a:spcBef>
              <a:buFont typeface="Wingdings" panose="05000000000000000000" pitchFamily="2" charset="2"/>
              <a:buChar char="§"/>
            </a:pPr>
            <a:r>
              <a:rPr lang="en-US" altLang="en-US" sz="1000" dirty="0">
                <a:solidFill>
                  <a:prstClr val="black"/>
                </a:solidFill>
                <a:latin typeface="+mn-lt"/>
                <a:cs typeface="Times New Roman" panose="02020603050405020304" pitchFamily="18" charset="0"/>
              </a:rPr>
              <a:t>Take notes, and gather information </a:t>
            </a:r>
          </a:p>
        </p:txBody>
      </p:sp>
      <p:sp>
        <p:nvSpPr>
          <p:cNvPr id="17" name="Rectangle 535">
            <a:extLst>
              <a:ext uri="{FF2B5EF4-FFF2-40B4-BE49-F238E27FC236}">
                <a16:creationId xmlns:a16="http://schemas.microsoft.com/office/drawing/2014/main" id="{35BB7819-3959-47BE-1AD9-A851A44BE424}"/>
              </a:ext>
            </a:extLst>
          </p:cNvPr>
          <p:cNvSpPr>
            <a:spLocks noChangeArrowheads="1"/>
          </p:cNvSpPr>
          <p:nvPr/>
        </p:nvSpPr>
        <p:spPr bwMode="auto">
          <a:xfrm>
            <a:off x="172964" y="4167918"/>
            <a:ext cx="3428999" cy="633748"/>
          </a:xfrm>
          <a:prstGeom prst="roundRect">
            <a:avLst/>
          </a:prstGeom>
          <a:solidFill>
            <a:srgbClr val="8D9BB5"/>
          </a:solidFill>
          <a:ln w="9525">
            <a:noFill/>
            <a:miter lim="800000"/>
            <a:headEnd/>
            <a:tailEnd/>
          </a:ln>
          <a:effectLst/>
        </p:spPr>
        <p:txBody>
          <a:bodyPr lIns="0" rIns="0"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defTabSz="694846">
              <a:spcBef>
                <a:spcPts val="0"/>
              </a:spcBef>
              <a:buNone/>
            </a:pPr>
            <a:r>
              <a:rPr lang="en-US" altLang="en-US" sz="1000" b="1" kern="0" dirty="0">
                <a:solidFill>
                  <a:prstClr val="black"/>
                </a:solidFill>
                <a:latin typeface="+mn-lt"/>
                <a:cs typeface="Times New Roman" panose="02020603050405020304" pitchFamily="18" charset="0"/>
              </a:rPr>
              <a:t>Develop Report</a:t>
            </a:r>
          </a:p>
          <a:p>
            <a:pPr marL="115809" indent="-79009" defTabSz="694846">
              <a:spcBef>
                <a:spcPts val="0"/>
              </a:spcBef>
              <a:buFont typeface="Wingdings" panose="05000000000000000000" pitchFamily="2" charset="2"/>
              <a:buChar char="§"/>
            </a:pPr>
            <a:r>
              <a:rPr lang="en-US" altLang="en-US" sz="1000" dirty="0">
                <a:solidFill>
                  <a:prstClr val="black"/>
                </a:solidFill>
                <a:latin typeface="+mn-lt"/>
                <a:cs typeface="Times New Roman" panose="02020603050405020304" pitchFamily="18" charset="0"/>
              </a:rPr>
              <a:t>Include Agenda, attendees, documents reviewed</a:t>
            </a:r>
          </a:p>
          <a:p>
            <a:pPr marL="115809" indent="-79009" defTabSz="694846">
              <a:spcBef>
                <a:spcPts val="0"/>
              </a:spcBef>
              <a:buFont typeface="Wingdings" panose="05000000000000000000" pitchFamily="2" charset="2"/>
              <a:buChar char="§"/>
            </a:pPr>
            <a:r>
              <a:rPr lang="en-US" altLang="en-US" sz="1000" dirty="0">
                <a:solidFill>
                  <a:prstClr val="black"/>
                </a:solidFill>
                <a:latin typeface="+mn-lt"/>
                <a:cs typeface="Times New Roman" panose="02020603050405020304" pitchFamily="18" charset="0"/>
              </a:rPr>
              <a:t>Corrective Actions</a:t>
            </a:r>
          </a:p>
          <a:p>
            <a:pPr marL="115809" indent="-79009" defTabSz="694846">
              <a:spcBef>
                <a:spcPts val="0"/>
              </a:spcBef>
              <a:buFont typeface="Wingdings" panose="05000000000000000000" pitchFamily="2" charset="2"/>
              <a:buChar char="§"/>
            </a:pPr>
            <a:r>
              <a:rPr lang="en-US" altLang="en-US" sz="1000" dirty="0">
                <a:solidFill>
                  <a:prstClr val="black"/>
                </a:solidFill>
                <a:latin typeface="+mn-lt"/>
                <a:cs typeface="Times New Roman" panose="02020603050405020304" pitchFamily="18" charset="0"/>
              </a:rPr>
              <a:t>Identify System Weaknesses</a:t>
            </a:r>
          </a:p>
        </p:txBody>
      </p:sp>
      <p:sp>
        <p:nvSpPr>
          <p:cNvPr id="18" name="Rectangle 537">
            <a:extLst>
              <a:ext uri="{FF2B5EF4-FFF2-40B4-BE49-F238E27FC236}">
                <a16:creationId xmlns:a16="http://schemas.microsoft.com/office/drawing/2014/main" id="{13D760AF-35E3-8711-402F-ABBDDBCB2A84}"/>
              </a:ext>
            </a:extLst>
          </p:cNvPr>
          <p:cNvSpPr>
            <a:spLocks noChangeArrowheads="1"/>
          </p:cNvSpPr>
          <p:nvPr/>
        </p:nvSpPr>
        <p:spPr bwMode="auto">
          <a:xfrm>
            <a:off x="1370267" y="5091269"/>
            <a:ext cx="1054344" cy="429034"/>
          </a:xfrm>
          <a:prstGeom prst="roundRect">
            <a:avLst/>
          </a:prstGeom>
          <a:solidFill>
            <a:srgbClr val="8D9BB5"/>
          </a:solidFill>
          <a:ln w="9525">
            <a:noFill/>
            <a:miter lim="800000"/>
            <a:headEnd/>
            <a:tailEnd/>
          </a:ln>
          <a:effectLst/>
        </p:spPr>
        <p:txBody>
          <a:bodyPr lIns="0" tIns="0" rIns="0" bIns="0"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defTabSz="694846">
              <a:spcBef>
                <a:spcPts val="0"/>
              </a:spcBef>
              <a:buNone/>
            </a:pPr>
            <a:r>
              <a:rPr lang="en-US" altLang="en-US" sz="1000" dirty="0">
                <a:solidFill>
                  <a:prstClr val="black"/>
                </a:solidFill>
                <a:latin typeface="+mn-lt"/>
                <a:cs typeface="Times New Roman" panose="02020603050405020304" pitchFamily="18" charset="0"/>
              </a:rPr>
              <a:t>Opportunity for Improvement (OFI)</a:t>
            </a:r>
          </a:p>
        </p:txBody>
      </p:sp>
      <p:sp>
        <p:nvSpPr>
          <p:cNvPr id="19" name="Rectangle 537">
            <a:extLst>
              <a:ext uri="{FF2B5EF4-FFF2-40B4-BE49-F238E27FC236}">
                <a16:creationId xmlns:a16="http://schemas.microsoft.com/office/drawing/2014/main" id="{70C07263-2A9C-B486-1ADB-55857468B722}"/>
              </a:ext>
            </a:extLst>
          </p:cNvPr>
          <p:cNvSpPr>
            <a:spLocks noChangeArrowheads="1"/>
          </p:cNvSpPr>
          <p:nvPr/>
        </p:nvSpPr>
        <p:spPr bwMode="auto">
          <a:xfrm>
            <a:off x="2705504" y="5091269"/>
            <a:ext cx="887934" cy="429034"/>
          </a:xfrm>
          <a:prstGeom prst="roundRect">
            <a:avLst/>
          </a:prstGeom>
          <a:solidFill>
            <a:srgbClr val="8D9BB5"/>
          </a:solidFill>
          <a:ln w="9525">
            <a:noFill/>
            <a:miter lim="800000"/>
            <a:headEnd/>
            <a:tailEnd/>
          </a:ln>
          <a:effectLst/>
        </p:spPr>
        <p:txBody>
          <a:bodyPr lIns="0" tIns="0" rIns="0" bIns="0"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defTabSz="694846">
              <a:spcBef>
                <a:spcPts val="0"/>
              </a:spcBef>
              <a:buNone/>
            </a:pPr>
            <a:r>
              <a:rPr lang="en-US" altLang="en-US" sz="1000" dirty="0">
                <a:solidFill>
                  <a:prstClr val="black"/>
                </a:solidFill>
                <a:latin typeface="+mn-lt"/>
                <a:cs typeface="Times New Roman" panose="02020603050405020304" pitchFamily="18" charset="0"/>
              </a:rPr>
              <a:t>Best Practices</a:t>
            </a:r>
          </a:p>
        </p:txBody>
      </p:sp>
      <p:sp>
        <p:nvSpPr>
          <p:cNvPr id="20" name="Rectangle 537">
            <a:extLst>
              <a:ext uri="{FF2B5EF4-FFF2-40B4-BE49-F238E27FC236}">
                <a16:creationId xmlns:a16="http://schemas.microsoft.com/office/drawing/2014/main" id="{B314E5B4-2021-F848-34F1-48B14500E797}"/>
              </a:ext>
            </a:extLst>
          </p:cNvPr>
          <p:cNvSpPr>
            <a:spLocks noChangeArrowheads="1"/>
          </p:cNvSpPr>
          <p:nvPr/>
        </p:nvSpPr>
        <p:spPr bwMode="auto">
          <a:xfrm>
            <a:off x="216679" y="7297555"/>
            <a:ext cx="896077" cy="443967"/>
          </a:xfrm>
          <a:prstGeom prst="roundRect">
            <a:avLst/>
          </a:prstGeom>
          <a:solidFill>
            <a:srgbClr val="8D9BB5"/>
          </a:solidFill>
          <a:ln w="9525">
            <a:noFill/>
            <a:miter lim="800000"/>
            <a:headEnd/>
            <a:tailEnd/>
          </a:ln>
          <a:effectLst/>
        </p:spPr>
        <p:txBody>
          <a:bodyPr lIns="0" tIns="0" rIns="0" bIns="0"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defTabSz="694846">
              <a:spcBef>
                <a:spcPts val="0"/>
              </a:spcBef>
              <a:buNone/>
            </a:pPr>
            <a:r>
              <a:rPr lang="en-US" altLang="en-US" sz="1000" dirty="0">
                <a:solidFill>
                  <a:prstClr val="black"/>
                </a:solidFill>
                <a:latin typeface="+mn-lt"/>
                <a:cs typeface="Times New Roman" panose="02020603050405020304" pitchFamily="18" charset="0"/>
              </a:rPr>
              <a:t>CAR Closed</a:t>
            </a:r>
          </a:p>
          <a:p>
            <a:pPr algn="ctr" defTabSz="694846">
              <a:spcBef>
                <a:spcPts val="0"/>
              </a:spcBef>
              <a:buNone/>
            </a:pPr>
            <a:r>
              <a:rPr lang="en-US" altLang="en-US" sz="1000" dirty="0">
                <a:solidFill>
                  <a:prstClr val="black"/>
                </a:solidFill>
                <a:latin typeface="+mn-lt"/>
                <a:cs typeface="Times New Roman" panose="02020603050405020304" pitchFamily="18" charset="0"/>
              </a:rPr>
              <a:t>Documentation completed</a:t>
            </a:r>
          </a:p>
        </p:txBody>
      </p:sp>
      <p:sp>
        <p:nvSpPr>
          <p:cNvPr id="21" name="Rectangle 535">
            <a:extLst>
              <a:ext uri="{FF2B5EF4-FFF2-40B4-BE49-F238E27FC236}">
                <a16:creationId xmlns:a16="http://schemas.microsoft.com/office/drawing/2014/main" id="{8FD80A31-8972-3807-9A91-99CE9BC5161B}"/>
              </a:ext>
            </a:extLst>
          </p:cNvPr>
          <p:cNvSpPr>
            <a:spLocks noChangeArrowheads="1"/>
          </p:cNvSpPr>
          <p:nvPr/>
        </p:nvSpPr>
        <p:spPr bwMode="auto">
          <a:xfrm>
            <a:off x="2693603" y="5534067"/>
            <a:ext cx="935219" cy="667572"/>
          </a:xfrm>
          <a:prstGeom prst="rect">
            <a:avLst/>
          </a:prstGeom>
          <a:noFill/>
          <a:ln w="9525">
            <a:noFill/>
            <a:miter lim="800000"/>
            <a:headEnd/>
            <a:tailEnd/>
          </a:ln>
          <a:effectLst/>
        </p:spPr>
        <p:txBody>
          <a:bodyPr lIns="18704" tIns="18704" rIns="18704" bIns="18704" anchor="t"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marL="36799" indent="-36799" defTabSz="694846">
              <a:spcBef>
                <a:spcPts val="0"/>
              </a:spcBef>
              <a:buFont typeface="Wingdings" panose="05000000000000000000" pitchFamily="2" charset="2"/>
              <a:buChar char="§"/>
            </a:pPr>
            <a:r>
              <a:rPr lang="en-US" altLang="en-US" sz="1000" dirty="0">
                <a:solidFill>
                  <a:prstClr val="black"/>
                </a:solidFill>
                <a:latin typeface="+mn-lt"/>
                <a:cs typeface="Times New Roman" panose="02020603050405020304" pitchFamily="18" charset="0"/>
              </a:rPr>
              <a:t>Tracked in XX</a:t>
            </a:r>
          </a:p>
          <a:p>
            <a:pPr marL="36799" indent="-36799" defTabSz="694846">
              <a:spcBef>
                <a:spcPts val="0"/>
              </a:spcBef>
              <a:buFont typeface="Wingdings" panose="05000000000000000000" pitchFamily="2" charset="2"/>
              <a:buChar char="§"/>
            </a:pPr>
            <a:r>
              <a:rPr lang="en-US" altLang="en-US" sz="1000" dirty="0">
                <a:solidFill>
                  <a:prstClr val="black"/>
                </a:solidFill>
                <a:latin typeface="+mn-lt"/>
                <a:cs typeface="Times New Roman" panose="02020603050405020304" pitchFamily="18" charset="0"/>
              </a:rPr>
              <a:t>Discuss at XX</a:t>
            </a:r>
          </a:p>
          <a:p>
            <a:pPr marL="38963" indent="-38963" defTabSz="694846">
              <a:spcBef>
                <a:spcPts val="0"/>
              </a:spcBef>
              <a:buFont typeface="Wingdings" panose="05000000000000000000" pitchFamily="2" charset="2"/>
              <a:buChar char="§"/>
            </a:pPr>
            <a:endParaRPr lang="en-US" altLang="en-US" sz="1000" dirty="0">
              <a:solidFill>
                <a:prstClr val="black"/>
              </a:solidFill>
              <a:latin typeface="+mn-lt"/>
              <a:cs typeface="Times New Roman" panose="02020603050405020304" pitchFamily="18" charset="0"/>
            </a:endParaRPr>
          </a:p>
        </p:txBody>
      </p:sp>
      <p:sp>
        <p:nvSpPr>
          <p:cNvPr id="22" name="Rectangle 535">
            <a:extLst>
              <a:ext uri="{FF2B5EF4-FFF2-40B4-BE49-F238E27FC236}">
                <a16:creationId xmlns:a16="http://schemas.microsoft.com/office/drawing/2014/main" id="{E46D0E9C-29E0-1B1F-66B4-3596A4EF9802}"/>
              </a:ext>
            </a:extLst>
          </p:cNvPr>
          <p:cNvSpPr>
            <a:spLocks noChangeArrowheads="1"/>
          </p:cNvSpPr>
          <p:nvPr/>
        </p:nvSpPr>
        <p:spPr bwMode="auto">
          <a:xfrm>
            <a:off x="1348284" y="5521383"/>
            <a:ext cx="1104259" cy="667572"/>
          </a:xfrm>
          <a:prstGeom prst="rect">
            <a:avLst/>
          </a:prstGeom>
          <a:noFill/>
          <a:ln w="9525">
            <a:noFill/>
            <a:miter lim="800000"/>
            <a:headEnd/>
            <a:tailEnd/>
          </a:ln>
          <a:effectLst/>
        </p:spPr>
        <p:txBody>
          <a:bodyPr lIns="0" tIns="18704" rIns="0" bIns="18704" anchor="t"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marL="36799" indent="-36799" defTabSz="694846">
              <a:spcBef>
                <a:spcPts val="0"/>
              </a:spcBef>
              <a:buFont typeface="Wingdings" panose="05000000000000000000" pitchFamily="2" charset="2"/>
              <a:buChar char="§"/>
            </a:pPr>
            <a:r>
              <a:rPr lang="en-US" altLang="en-US" sz="1000" dirty="0">
                <a:solidFill>
                  <a:prstClr val="black"/>
                </a:solidFill>
                <a:latin typeface="+mn-lt"/>
                <a:cs typeface="Times New Roman" panose="02020603050405020304" pitchFamily="18" charset="0"/>
              </a:rPr>
              <a:t>Not a deficiency,  but an opportunity  to improve a process</a:t>
            </a:r>
          </a:p>
          <a:p>
            <a:pPr marL="36799" indent="-36799" defTabSz="694846">
              <a:spcBef>
                <a:spcPts val="0"/>
              </a:spcBef>
              <a:buFont typeface="Wingdings" panose="05000000000000000000" pitchFamily="2" charset="2"/>
              <a:buChar char="§"/>
            </a:pPr>
            <a:r>
              <a:rPr lang="en-US" altLang="en-US" sz="1000" dirty="0">
                <a:solidFill>
                  <a:prstClr val="black"/>
                </a:solidFill>
                <a:latin typeface="+mn-lt"/>
                <a:cs typeface="Times New Roman" panose="02020603050405020304" pitchFamily="18" charset="0"/>
              </a:rPr>
              <a:t>Tracked by numbers in XX</a:t>
            </a:r>
          </a:p>
          <a:p>
            <a:pPr marL="36799" indent="-36799" defTabSz="694846">
              <a:spcBef>
                <a:spcPts val="0"/>
              </a:spcBef>
              <a:buFont typeface="Wingdings" panose="05000000000000000000" pitchFamily="2" charset="2"/>
              <a:buChar char="§"/>
            </a:pPr>
            <a:endParaRPr lang="en-US" altLang="en-US" sz="1000" dirty="0">
              <a:solidFill>
                <a:prstClr val="black"/>
              </a:solidFill>
              <a:latin typeface="+mn-lt"/>
              <a:cs typeface="Times New Roman" panose="02020603050405020304" pitchFamily="18" charset="0"/>
            </a:endParaRPr>
          </a:p>
          <a:p>
            <a:pPr marL="77927" indent="-77927" defTabSz="694846">
              <a:spcBef>
                <a:spcPts val="0"/>
              </a:spcBef>
              <a:buFont typeface="Wingdings" panose="05000000000000000000" pitchFamily="2" charset="2"/>
              <a:buChar char="§"/>
            </a:pPr>
            <a:endParaRPr lang="en-US" altLang="en-US" sz="1000" dirty="0">
              <a:solidFill>
                <a:prstClr val="black"/>
              </a:solidFill>
              <a:latin typeface="+mn-lt"/>
              <a:cs typeface="Times New Roman" panose="02020603050405020304" pitchFamily="18" charset="0"/>
            </a:endParaRPr>
          </a:p>
          <a:p>
            <a:pPr marL="38963" indent="-38963" defTabSz="694846">
              <a:spcBef>
                <a:spcPts val="0"/>
              </a:spcBef>
              <a:buFont typeface="Wingdings" panose="05000000000000000000" pitchFamily="2" charset="2"/>
              <a:buChar char="§"/>
            </a:pPr>
            <a:endParaRPr lang="en-US" altLang="en-US" sz="1000" dirty="0">
              <a:solidFill>
                <a:prstClr val="black"/>
              </a:solidFill>
              <a:latin typeface="+mn-lt"/>
              <a:cs typeface="Times New Roman" panose="02020603050405020304" pitchFamily="18" charset="0"/>
            </a:endParaRPr>
          </a:p>
        </p:txBody>
      </p:sp>
      <p:sp>
        <p:nvSpPr>
          <p:cNvPr id="23" name="Line 487">
            <a:extLst>
              <a:ext uri="{FF2B5EF4-FFF2-40B4-BE49-F238E27FC236}">
                <a16:creationId xmlns:a16="http://schemas.microsoft.com/office/drawing/2014/main" id="{3AE65552-F03D-90C2-8DDE-2B6521E96082}"/>
              </a:ext>
            </a:extLst>
          </p:cNvPr>
          <p:cNvSpPr>
            <a:spLocks noChangeShapeType="1"/>
          </p:cNvSpPr>
          <p:nvPr/>
        </p:nvSpPr>
        <p:spPr bwMode="auto">
          <a:xfrm>
            <a:off x="1887463" y="2736017"/>
            <a:ext cx="0" cy="166487"/>
          </a:xfrm>
          <a:prstGeom prst="line">
            <a:avLst/>
          </a:prstGeom>
          <a:noFill/>
          <a:ln w="9525">
            <a:solidFill>
              <a:schemeClr val="tx1"/>
            </a:solidFill>
            <a:round/>
            <a:headEnd/>
            <a:tailEnd type="arrow" w="sm" len="sm"/>
          </a:ln>
          <a:effectLst/>
          <a:extLst>
            <a:ext uri="{909E8E84-426E-40DD-AFC4-6F175D3DCCD1}">
              <a14:hiddenFill xmlns:a14="http://schemas.microsoft.com/office/drawing/2010/main">
                <a:noFill/>
              </a14:hiddenFill>
            </a:ext>
          </a:extLst>
        </p:spPr>
        <p:txBody>
          <a:bodyPr/>
          <a:lstStyle/>
          <a:p>
            <a:pPr defTabSz="311707"/>
            <a:endParaRPr lang="en-US" sz="1000">
              <a:solidFill>
                <a:prstClr val="black"/>
              </a:solidFill>
              <a:cs typeface="Times New Roman" panose="02020603050405020304" pitchFamily="18" charset="0"/>
            </a:endParaRPr>
          </a:p>
        </p:txBody>
      </p:sp>
      <p:sp>
        <p:nvSpPr>
          <p:cNvPr id="24" name="Line 487">
            <a:extLst>
              <a:ext uri="{FF2B5EF4-FFF2-40B4-BE49-F238E27FC236}">
                <a16:creationId xmlns:a16="http://schemas.microsoft.com/office/drawing/2014/main" id="{79ACB3C6-CA46-01F1-4ACA-975C1E7E9220}"/>
              </a:ext>
            </a:extLst>
          </p:cNvPr>
          <p:cNvSpPr>
            <a:spLocks noChangeShapeType="1"/>
          </p:cNvSpPr>
          <p:nvPr/>
        </p:nvSpPr>
        <p:spPr bwMode="auto">
          <a:xfrm>
            <a:off x="1887463" y="2395811"/>
            <a:ext cx="0" cy="166487"/>
          </a:xfrm>
          <a:prstGeom prst="line">
            <a:avLst/>
          </a:prstGeom>
          <a:noFill/>
          <a:ln w="9525">
            <a:solidFill>
              <a:schemeClr val="tx1"/>
            </a:solidFill>
            <a:round/>
            <a:headEnd/>
            <a:tailEnd type="arrow" w="sm" len="sm"/>
          </a:ln>
          <a:effectLst/>
          <a:extLst>
            <a:ext uri="{909E8E84-426E-40DD-AFC4-6F175D3DCCD1}">
              <a14:hiddenFill xmlns:a14="http://schemas.microsoft.com/office/drawing/2010/main">
                <a:noFill/>
              </a14:hiddenFill>
            </a:ext>
          </a:extLst>
        </p:spPr>
        <p:txBody>
          <a:bodyPr/>
          <a:lstStyle/>
          <a:p>
            <a:pPr defTabSz="311707"/>
            <a:endParaRPr lang="en-US" sz="1000">
              <a:solidFill>
                <a:prstClr val="black"/>
              </a:solidFill>
              <a:cs typeface="Times New Roman" panose="02020603050405020304" pitchFamily="18" charset="0"/>
            </a:endParaRPr>
          </a:p>
        </p:txBody>
      </p:sp>
      <p:sp>
        <p:nvSpPr>
          <p:cNvPr id="25" name="Line 487">
            <a:extLst>
              <a:ext uri="{FF2B5EF4-FFF2-40B4-BE49-F238E27FC236}">
                <a16:creationId xmlns:a16="http://schemas.microsoft.com/office/drawing/2014/main" id="{BCEE1160-3796-674F-8AD6-7B6DF5C5CCE8}"/>
              </a:ext>
            </a:extLst>
          </p:cNvPr>
          <p:cNvSpPr>
            <a:spLocks noChangeShapeType="1"/>
          </p:cNvSpPr>
          <p:nvPr/>
        </p:nvSpPr>
        <p:spPr bwMode="auto">
          <a:xfrm>
            <a:off x="1887463" y="1738514"/>
            <a:ext cx="0" cy="166487"/>
          </a:xfrm>
          <a:prstGeom prst="line">
            <a:avLst/>
          </a:prstGeom>
          <a:noFill/>
          <a:ln w="9525">
            <a:solidFill>
              <a:schemeClr val="tx1"/>
            </a:solidFill>
            <a:round/>
            <a:headEnd/>
            <a:tailEnd type="arrow" w="sm" len="sm"/>
          </a:ln>
          <a:effectLst/>
          <a:extLst>
            <a:ext uri="{909E8E84-426E-40DD-AFC4-6F175D3DCCD1}">
              <a14:hiddenFill xmlns:a14="http://schemas.microsoft.com/office/drawing/2010/main">
                <a:noFill/>
              </a14:hiddenFill>
            </a:ext>
          </a:extLst>
        </p:spPr>
        <p:txBody>
          <a:bodyPr/>
          <a:lstStyle/>
          <a:p>
            <a:pPr defTabSz="311707"/>
            <a:endParaRPr lang="en-US" sz="1000">
              <a:solidFill>
                <a:prstClr val="black"/>
              </a:solidFill>
              <a:cs typeface="Times New Roman" panose="02020603050405020304" pitchFamily="18" charset="0"/>
            </a:endParaRPr>
          </a:p>
        </p:txBody>
      </p:sp>
      <p:sp>
        <p:nvSpPr>
          <p:cNvPr id="26" name="Line 487">
            <a:extLst>
              <a:ext uri="{FF2B5EF4-FFF2-40B4-BE49-F238E27FC236}">
                <a16:creationId xmlns:a16="http://schemas.microsoft.com/office/drawing/2014/main" id="{4401205A-4B24-DCD1-B907-10246539FC36}"/>
              </a:ext>
            </a:extLst>
          </p:cNvPr>
          <p:cNvSpPr>
            <a:spLocks noChangeShapeType="1"/>
          </p:cNvSpPr>
          <p:nvPr/>
        </p:nvSpPr>
        <p:spPr bwMode="auto">
          <a:xfrm>
            <a:off x="664717" y="7146778"/>
            <a:ext cx="0" cy="137160"/>
          </a:xfrm>
          <a:prstGeom prst="line">
            <a:avLst/>
          </a:prstGeom>
          <a:noFill/>
          <a:ln w="9525">
            <a:solidFill>
              <a:schemeClr val="tx1"/>
            </a:solidFill>
            <a:round/>
            <a:headEnd/>
            <a:tailEnd type="arrow" w="sm" len="sm"/>
          </a:ln>
          <a:effectLst/>
          <a:extLst>
            <a:ext uri="{909E8E84-426E-40DD-AFC4-6F175D3DCCD1}">
              <a14:hiddenFill xmlns:a14="http://schemas.microsoft.com/office/drawing/2010/main">
                <a:noFill/>
              </a14:hiddenFill>
            </a:ext>
          </a:extLst>
        </p:spPr>
        <p:txBody>
          <a:bodyPr/>
          <a:lstStyle/>
          <a:p>
            <a:pPr defTabSz="311707"/>
            <a:endParaRPr lang="en-US" sz="1000">
              <a:solidFill>
                <a:prstClr val="black"/>
              </a:solidFill>
              <a:cs typeface="Times New Roman" panose="02020603050405020304" pitchFamily="18" charset="0"/>
            </a:endParaRPr>
          </a:p>
        </p:txBody>
      </p:sp>
      <p:sp>
        <p:nvSpPr>
          <p:cNvPr id="27" name="Line 487">
            <a:extLst>
              <a:ext uri="{FF2B5EF4-FFF2-40B4-BE49-F238E27FC236}">
                <a16:creationId xmlns:a16="http://schemas.microsoft.com/office/drawing/2014/main" id="{0546DFDF-3344-CBCD-0F37-84911AB1C26B}"/>
              </a:ext>
            </a:extLst>
          </p:cNvPr>
          <p:cNvSpPr>
            <a:spLocks noChangeShapeType="1"/>
          </p:cNvSpPr>
          <p:nvPr/>
        </p:nvSpPr>
        <p:spPr bwMode="auto">
          <a:xfrm>
            <a:off x="664717" y="6206548"/>
            <a:ext cx="0" cy="137160"/>
          </a:xfrm>
          <a:prstGeom prst="line">
            <a:avLst/>
          </a:prstGeom>
          <a:noFill/>
          <a:ln w="9525">
            <a:solidFill>
              <a:schemeClr val="tx1"/>
            </a:solidFill>
            <a:round/>
            <a:headEnd/>
            <a:tailEnd type="arrow" w="sm" len="sm"/>
          </a:ln>
          <a:effectLst/>
          <a:extLst>
            <a:ext uri="{909E8E84-426E-40DD-AFC4-6F175D3DCCD1}">
              <a14:hiddenFill xmlns:a14="http://schemas.microsoft.com/office/drawing/2010/main">
                <a:noFill/>
              </a14:hiddenFill>
            </a:ext>
          </a:extLst>
        </p:spPr>
        <p:txBody>
          <a:bodyPr/>
          <a:lstStyle/>
          <a:p>
            <a:pPr defTabSz="311707"/>
            <a:endParaRPr lang="en-US" sz="1000" b="1" dirty="0">
              <a:solidFill>
                <a:prstClr val="black"/>
              </a:solidFill>
              <a:cs typeface="Times New Roman" panose="02020603050405020304" pitchFamily="18" charset="0"/>
            </a:endParaRPr>
          </a:p>
        </p:txBody>
      </p:sp>
      <p:sp>
        <p:nvSpPr>
          <p:cNvPr id="28" name="Rectangle 537">
            <a:extLst>
              <a:ext uri="{FF2B5EF4-FFF2-40B4-BE49-F238E27FC236}">
                <a16:creationId xmlns:a16="http://schemas.microsoft.com/office/drawing/2014/main" id="{83F4AAA9-1DD3-2C04-2F6C-02E3B2471E2F}"/>
              </a:ext>
            </a:extLst>
          </p:cNvPr>
          <p:cNvSpPr>
            <a:spLocks noChangeArrowheads="1"/>
          </p:cNvSpPr>
          <p:nvPr/>
        </p:nvSpPr>
        <p:spPr bwMode="auto">
          <a:xfrm>
            <a:off x="2733253" y="7297555"/>
            <a:ext cx="832437" cy="443967"/>
          </a:xfrm>
          <a:prstGeom prst="roundRect">
            <a:avLst/>
          </a:prstGeom>
          <a:solidFill>
            <a:schemeClr val="bg1">
              <a:lumMod val="75000"/>
            </a:schemeClr>
          </a:solidFill>
          <a:ln w="9525">
            <a:noFill/>
            <a:miter lim="800000"/>
            <a:headEnd/>
            <a:tailEnd/>
          </a:ln>
          <a:effectLst/>
        </p:spPr>
        <p:txBody>
          <a:bodyPr lIns="18704" tIns="18704" rIns="18704" bIns="18704"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defTabSz="694846">
              <a:spcBef>
                <a:spcPts val="0"/>
              </a:spcBef>
              <a:buNone/>
            </a:pPr>
            <a:r>
              <a:rPr lang="en-US" altLang="en-US" sz="1000" dirty="0">
                <a:solidFill>
                  <a:prstClr val="black"/>
                </a:solidFill>
                <a:latin typeface="+mn-lt"/>
                <a:cs typeface="Times New Roman" panose="02020603050405020304" pitchFamily="18" charset="0"/>
              </a:rPr>
              <a:t>Share across XX</a:t>
            </a:r>
          </a:p>
        </p:txBody>
      </p:sp>
      <p:sp>
        <p:nvSpPr>
          <p:cNvPr id="29" name="Rectangle 537">
            <a:extLst>
              <a:ext uri="{FF2B5EF4-FFF2-40B4-BE49-F238E27FC236}">
                <a16:creationId xmlns:a16="http://schemas.microsoft.com/office/drawing/2014/main" id="{52451ACE-C513-2E1D-D5B1-DEC1F1DE4776}"/>
              </a:ext>
            </a:extLst>
          </p:cNvPr>
          <p:cNvSpPr>
            <a:spLocks noChangeArrowheads="1"/>
          </p:cNvSpPr>
          <p:nvPr/>
        </p:nvSpPr>
        <p:spPr bwMode="auto">
          <a:xfrm>
            <a:off x="1730145" y="6467761"/>
            <a:ext cx="380029" cy="345742"/>
          </a:xfrm>
          <a:prstGeom prst="roundRect">
            <a:avLst/>
          </a:prstGeom>
          <a:solidFill>
            <a:srgbClr val="8D9BB5"/>
          </a:solidFill>
          <a:ln w="9525">
            <a:noFill/>
            <a:miter lim="800000"/>
            <a:headEnd/>
            <a:tailEnd/>
          </a:ln>
          <a:effectLst/>
        </p:spPr>
        <p:txBody>
          <a:bodyPr lIns="0" tIns="0" rIns="0" bIns="0"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defTabSz="694846">
              <a:spcBef>
                <a:spcPts val="0"/>
              </a:spcBef>
              <a:buNone/>
            </a:pPr>
            <a:r>
              <a:rPr lang="en-US" altLang="en-US" sz="1000" dirty="0">
                <a:solidFill>
                  <a:prstClr val="black"/>
                </a:solidFill>
                <a:latin typeface="+mn-lt"/>
                <a:cs typeface="Times New Roman" panose="02020603050405020304" pitchFamily="18" charset="0"/>
              </a:rPr>
              <a:t>Fixed</a:t>
            </a:r>
          </a:p>
        </p:txBody>
      </p:sp>
      <p:sp>
        <p:nvSpPr>
          <p:cNvPr id="30" name="Rectangle 537">
            <a:extLst>
              <a:ext uri="{FF2B5EF4-FFF2-40B4-BE49-F238E27FC236}">
                <a16:creationId xmlns:a16="http://schemas.microsoft.com/office/drawing/2014/main" id="{74905883-BDEC-41B9-EB9C-593B19054A71}"/>
              </a:ext>
            </a:extLst>
          </p:cNvPr>
          <p:cNvSpPr>
            <a:spLocks noChangeArrowheads="1"/>
          </p:cNvSpPr>
          <p:nvPr/>
        </p:nvSpPr>
        <p:spPr bwMode="auto">
          <a:xfrm>
            <a:off x="2128086" y="6467761"/>
            <a:ext cx="441690" cy="345742"/>
          </a:xfrm>
          <a:prstGeom prst="roundRect">
            <a:avLst/>
          </a:prstGeom>
          <a:solidFill>
            <a:srgbClr val="8D9BB5"/>
          </a:solidFill>
          <a:ln w="9525">
            <a:noFill/>
            <a:miter lim="800000"/>
            <a:headEnd/>
            <a:tailEnd/>
          </a:ln>
          <a:effectLst/>
        </p:spPr>
        <p:txBody>
          <a:bodyPr lIns="0" tIns="0" rIns="0" bIns="0"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defTabSz="694846">
              <a:spcBef>
                <a:spcPts val="0"/>
              </a:spcBef>
              <a:buNone/>
            </a:pPr>
            <a:r>
              <a:rPr lang="en-US" altLang="en-US" sz="1000" dirty="0">
                <a:solidFill>
                  <a:prstClr val="black"/>
                </a:solidFill>
                <a:latin typeface="+mn-lt"/>
                <a:cs typeface="Times New Roman" panose="02020603050405020304" pitchFamily="18" charset="0"/>
              </a:rPr>
              <a:t>Not needed</a:t>
            </a:r>
          </a:p>
        </p:txBody>
      </p:sp>
      <p:sp>
        <p:nvSpPr>
          <p:cNvPr id="31" name="Rectangle 537">
            <a:extLst>
              <a:ext uri="{FF2B5EF4-FFF2-40B4-BE49-F238E27FC236}">
                <a16:creationId xmlns:a16="http://schemas.microsoft.com/office/drawing/2014/main" id="{885CF935-D585-2338-3F2E-E5ED9E09D327}"/>
              </a:ext>
            </a:extLst>
          </p:cNvPr>
          <p:cNvSpPr>
            <a:spLocks noChangeArrowheads="1"/>
          </p:cNvSpPr>
          <p:nvPr/>
        </p:nvSpPr>
        <p:spPr bwMode="auto">
          <a:xfrm>
            <a:off x="1332207" y="6467761"/>
            <a:ext cx="380029" cy="345742"/>
          </a:xfrm>
          <a:prstGeom prst="roundRect">
            <a:avLst/>
          </a:prstGeom>
          <a:solidFill>
            <a:srgbClr val="8D9BB5"/>
          </a:solidFill>
          <a:ln w="9525">
            <a:noFill/>
            <a:miter lim="800000"/>
            <a:headEnd/>
            <a:tailEnd/>
          </a:ln>
          <a:effectLst/>
        </p:spPr>
        <p:txBody>
          <a:bodyPr lIns="0" tIns="0" rIns="0" bIns="0"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defTabSz="694846">
              <a:spcBef>
                <a:spcPts val="0"/>
              </a:spcBef>
              <a:buNone/>
            </a:pPr>
            <a:r>
              <a:rPr lang="en-US" altLang="en-US" sz="1000" dirty="0">
                <a:solidFill>
                  <a:prstClr val="black"/>
                </a:solidFill>
                <a:latin typeface="+mn-lt"/>
                <a:cs typeface="Times New Roman" panose="02020603050405020304" pitchFamily="18" charset="0"/>
              </a:rPr>
              <a:t>Not Fixed</a:t>
            </a:r>
          </a:p>
        </p:txBody>
      </p:sp>
      <p:sp>
        <p:nvSpPr>
          <p:cNvPr id="32" name="Rectangle 537">
            <a:extLst>
              <a:ext uri="{FF2B5EF4-FFF2-40B4-BE49-F238E27FC236}">
                <a16:creationId xmlns:a16="http://schemas.microsoft.com/office/drawing/2014/main" id="{E88B9A68-5A7C-C5CE-A8D9-0EBC2BD43648}"/>
              </a:ext>
            </a:extLst>
          </p:cNvPr>
          <p:cNvSpPr>
            <a:spLocks noChangeArrowheads="1"/>
          </p:cNvSpPr>
          <p:nvPr/>
        </p:nvSpPr>
        <p:spPr bwMode="auto">
          <a:xfrm>
            <a:off x="1332205" y="7297555"/>
            <a:ext cx="1175908" cy="443967"/>
          </a:xfrm>
          <a:prstGeom prst="roundRect">
            <a:avLst/>
          </a:prstGeom>
          <a:solidFill>
            <a:srgbClr val="8D9BB5"/>
          </a:solidFill>
          <a:ln w="9525">
            <a:noFill/>
            <a:miter lim="800000"/>
            <a:headEnd/>
            <a:tailEnd/>
          </a:ln>
          <a:effectLst/>
        </p:spPr>
        <p:txBody>
          <a:bodyPr lIns="18704" tIns="18704" rIns="18704" bIns="18704"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defTabSz="694846">
              <a:spcBef>
                <a:spcPts val="0"/>
              </a:spcBef>
              <a:buNone/>
            </a:pPr>
            <a:r>
              <a:rPr lang="en-US" altLang="en-US" sz="1000" dirty="0">
                <a:solidFill>
                  <a:prstClr val="black"/>
                </a:solidFill>
                <a:latin typeface="+mn-lt"/>
                <a:cs typeface="Times New Roman" panose="02020603050405020304" pitchFamily="18" charset="0"/>
              </a:rPr>
              <a:t>OFI Closed</a:t>
            </a:r>
          </a:p>
        </p:txBody>
      </p:sp>
      <p:sp>
        <p:nvSpPr>
          <p:cNvPr id="33" name="Line 487">
            <a:extLst>
              <a:ext uri="{FF2B5EF4-FFF2-40B4-BE49-F238E27FC236}">
                <a16:creationId xmlns:a16="http://schemas.microsoft.com/office/drawing/2014/main" id="{EA714560-807B-A352-77F6-D6ABFE2278BB}"/>
              </a:ext>
            </a:extLst>
          </p:cNvPr>
          <p:cNvSpPr>
            <a:spLocks noChangeShapeType="1"/>
          </p:cNvSpPr>
          <p:nvPr/>
        </p:nvSpPr>
        <p:spPr bwMode="auto">
          <a:xfrm flipH="1">
            <a:off x="3144583" y="6210379"/>
            <a:ext cx="4886" cy="1087176"/>
          </a:xfrm>
          <a:prstGeom prst="line">
            <a:avLst/>
          </a:prstGeom>
          <a:noFill/>
          <a:ln w="9525">
            <a:solidFill>
              <a:schemeClr val="tx1"/>
            </a:solidFill>
            <a:round/>
            <a:headEnd/>
            <a:tailEnd type="arrow" w="sm" len="sm"/>
          </a:ln>
          <a:effectLst/>
          <a:extLst>
            <a:ext uri="{909E8E84-426E-40DD-AFC4-6F175D3DCCD1}">
              <a14:hiddenFill xmlns:a14="http://schemas.microsoft.com/office/drawing/2010/main">
                <a:noFill/>
              </a14:hiddenFill>
            </a:ext>
          </a:extLst>
        </p:spPr>
        <p:txBody>
          <a:bodyPr/>
          <a:lstStyle/>
          <a:p>
            <a:pPr defTabSz="311707"/>
            <a:endParaRPr lang="en-US" sz="1000">
              <a:solidFill>
                <a:prstClr val="black"/>
              </a:solidFill>
              <a:cs typeface="Times New Roman" panose="02020603050405020304" pitchFamily="18" charset="0"/>
            </a:endParaRPr>
          </a:p>
        </p:txBody>
      </p:sp>
      <p:sp>
        <p:nvSpPr>
          <p:cNvPr id="34" name="Rectangle 537">
            <a:extLst>
              <a:ext uri="{FF2B5EF4-FFF2-40B4-BE49-F238E27FC236}">
                <a16:creationId xmlns:a16="http://schemas.microsoft.com/office/drawing/2014/main" id="{66002D03-D900-010F-23B3-3A210C1223C0}"/>
              </a:ext>
            </a:extLst>
          </p:cNvPr>
          <p:cNvSpPr>
            <a:spLocks noChangeArrowheads="1"/>
          </p:cNvSpPr>
          <p:nvPr/>
        </p:nvSpPr>
        <p:spPr bwMode="auto">
          <a:xfrm>
            <a:off x="215201" y="6358371"/>
            <a:ext cx="899032" cy="801528"/>
          </a:xfrm>
          <a:prstGeom prst="roundRect">
            <a:avLst>
              <a:gd name="adj" fmla="val 8349"/>
            </a:avLst>
          </a:prstGeom>
          <a:solidFill>
            <a:schemeClr val="bg1">
              <a:lumMod val="75000"/>
            </a:schemeClr>
          </a:solidFill>
          <a:ln w="9525">
            <a:noFill/>
            <a:miter lim="800000"/>
            <a:headEnd/>
            <a:tailEnd/>
          </a:ln>
          <a:effectLst/>
        </p:spPr>
        <p:txBody>
          <a:bodyPr lIns="0" tIns="18704" rIns="0" bIns="18704"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defTabSz="694846">
              <a:spcBef>
                <a:spcPts val="0"/>
              </a:spcBef>
              <a:buNone/>
            </a:pPr>
            <a:r>
              <a:rPr lang="en-US" altLang="en-US" sz="1000" dirty="0">
                <a:solidFill>
                  <a:prstClr val="black"/>
                </a:solidFill>
                <a:latin typeface="+mn-lt"/>
                <a:cs typeface="Times New Roman" panose="02020603050405020304" pitchFamily="18" charset="0"/>
              </a:rPr>
              <a:t>XX submits CAR response with evidence of problem resolution</a:t>
            </a:r>
          </a:p>
        </p:txBody>
      </p:sp>
      <p:cxnSp>
        <p:nvCxnSpPr>
          <p:cNvPr id="35" name="Connector: Elbow 34">
            <a:extLst>
              <a:ext uri="{FF2B5EF4-FFF2-40B4-BE49-F238E27FC236}">
                <a16:creationId xmlns:a16="http://schemas.microsoft.com/office/drawing/2014/main" id="{951BEE21-D387-8178-7DED-0151C6D8E449}"/>
              </a:ext>
            </a:extLst>
          </p:cNvPr>
          <p:cNvCxnSpPr>
            <a:cxnSpLocks/>
          </p:cNvCxnSpPr>
          <p:nvPr/>
        </p:nvCxnSpPr>
        <p:spPr>
          <a:xfrm rot="5400000">
            <a:off x="3141764" y="5656416"/>
            <a:ext cx="15415" cy="887934"/>
          </a:xfrm>
          <a:prstGeom prst="bentConnector3">
            <a:avLst>
              <a:gd name="adj1" fmla="val 744213"/>
            </a:avLst>
          </a:prstGeom>
          <a:ln w="9525">
            <a:solidFill>
              <a:schemeClr val="tx1"/>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025B34EB-CB96-6971-AA8E-745ECCE87CE1}"/>
              </a:ext>
            </a:extLst>
          </p:cNvPr>
          <p:cNvCxnSpPr>
            <a:cxnSpLocks/>
          </p:cNvCxnSpPr>
          <p:nvPr/>
        </p:nvCxnSpPr>
        <p:spPr>
          <a:xfrm rot="5400000">
            <a:off x="657010" y="5683102"/>
            <a:ext cx="15415" cy="887934"/>
          </a:xfrm>
          <a:prstGeom prst="bentConnector3">
            <a:avLst>
              <a:gd name="adj1" fmla="val 588819"/>
            </a:avLst>
          </a:prstGeom>
          <a:ln w="9525">
            <a:solidFill>
              <a:schemeClr val="tx1"/>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39" name="Line 487">
            <a:extLst>
              <a:ext uri="{FF2B5EF4-FFF2-40B4-BE49-F238E27FC236}">
                <a16:creationId xmlns:a16="http://schemas.microsoft.com/office/drawing/2014/main" id="{D4C322F0-4FCF-1204-68AA-BD74F12DF758}"/>
              </a:ext>
            </a:extLst>
          </p:cNvPr>
          <p:cNvSpPr>
            <a:spLocks noChangeShapeType="1"/>
          </p:cNvSpPr>
          <p:nvPr/>
        </p:nvSpPr>
        <p:spPr bwMode="auto">
          <a:xfrm>
            <a:off x="6018798" y="6807766"/>
            <a:ext cx="0" cy="502920"/>
          </a:xfrm>
          <a:prstGeom prst="line">
            <a:avLst/>
          </a:prstGeom>
          <a:noFill/>
          <a:ln w="9525">
            <a:solidFill>
              <a:schemeClr val="tx1"/>
            </a:solidFill>
            <a:round/>
            <a:headEnd/>
            <a:tailEnd type="arrow" w="sm" len="sm"/>
          </a:ln>
          <a:effectLst/>
          <a:extLst>
            <a:ext uri="{909E8E84-426E-40DD-AFC4-6F175D3DCCD1}">
              <a14:hiddenFill xmlns:a14="http://schemas.microsoft.com/office/drawing/2010/main">
                <a:noFill/>
              </a14:hiddenFill>
            </a:ext>
          </a:extLst>
        </p:spPr>
        <p:txBody>
          <a:bodyPr/>
          <a:lstStyle/>
          <a:p>
            <a:pPr defTabSz="311707"/>
            <a:endParaRPr lang="en-US" sz="1000">
              <a:solidFill>
                <a:prstClr val="black"/>
              </a:solidFill>
              <a:cs typeface="Times New Roman" panose="02020603050405020304" pitchFamily="18" charset="0"/>
            </a:endParaRPr>
          </a:p>
        </p:txBody>
      </p:sp>
      <p:sp>
        <p:nvSpPr>
          <p:cNvPr id="40" name="Line 487">
            <a:extLst>
              <a:ext uri="{FF2B5EF4-FFF2-40B4-BE49-F238E27FC236}">
                <a16:creationId xmlns:a16="http://schemas.microsoft.com/office/drawing/2014/main" id="{19B5DC4B-43A2-7530-1781-5732189B13EA}"/>
              </a:ext>
            </a:extLst>
          </p:cNvPr>
          <p:cNvSpPr>
            <a:spLocks noChangeShapeType="1"/>
          </p:cNvSpPr>
          <p:nvPr/>
        </p:nvSpPr>
        <p:spPr bwMode="auto">
          <a:xfrm>
            <a:off x="6416738" y="6807766"/>
            <a:ext cx="0" cy="502920"/>
          </a:xfrm>
          <a:prstGeom prst="line">
            <a:avLst/>
          </a:prstGeom>
          <a:noFill/>
          <a:ln w="9525">
            <a:solidFill>
              <a:schemeClr val="tx1"/>
            </a:solidFill>
            <a:round/>
            <a:headEnd/>
            <a:tailEnd type="arrow" w="sm" len="sm"/>
          </a:ln>
          <a:effectLst/>
          <a:extLst>
            <a:ext uri="{909E8E84-426E-40DD-AFC4-6F175D3DCCD1}">
              <a14:hiddenFill xmlns:a14="http://schemas.microsoft.com/office/drawing/2010/main">
                <a:noFill/>
              </a14:hiddenFill>
            </a:ext>
          </a:extLst>
        </p:spPr>
        <p:txBody>
          <a:bodyPr/>
          <a:lstStyle/>
          <a:p>
            <a:pPr defTabSz="311707"/>
            <a:endParaRPr lang="en-US" sz="1000">
              <a:solidFill>
                <a:prstClr val="black"/>
              </a:solidFill>
              <a:cs typeface="Times New Roman" panose="02020603050405020304" pitchFamily="18" charset="0"/>
            </a:endParaRPr>
          </a:p>
        </p:txBody>
      </p:sp>
      <p:sp>
        <p:nvSpPr>
          <p:cNvPr id="41" name="Line 487">
            <a:extLst>
              <a:ext uri="{FF2B5EF4-FFF2-40B4-BE49-F238E27FC236}">
                <a16:creationId xmlns:a16="http://schemas.microsoft.com/office/drawing/2014/main" id="{A1F3103D-0688-9F67-8FAC-4ECBC52BEE1C}"/>
              </a:ext>
            </a:extLst>
          </p:cNvPr>
          <p:cNvSpPr>
            <a:spLocks noChangeShapeType="1"/>
          </p:cNvSpPr>
          <p:nvPr/>
        </p:nvSpPr>
        <p:spPr bwMode="auto">
          <a:xfrm>
            <a:off x="5986103" y="4752973"/>
            <a:ext cx="0" cy="332974"/>
          </a:xfrm>
          <a:prstGeom prst="line">
            <a:avLst/>
          </a:prstGeom>
          <a:noFill/>
          <a:ln w="9525">
            <a:solidFill>
              <a:schemeClr val="tx1"/>
            </a:solidFill>
            <a:round/>
            <a:headEnd/>
            <a:tailEnd type="arrow" w="sm" len="sm"/>
          </a:ln>
          <a:effectLst/>
          <a:extLst>
            <a:ext uri="{909E8E84-426E-40DD-AFC4-6F175D3DCCD1}">
              <a14:hiddenFill xmlns:a14="http://schemas.microsoft.com/office/drawing/2010/main">
                <a:noFill/>
              </a14:hiddenFill>
            </a:ext>
          </a:extLst>
        </p:spPr>
        <p:txBody>
          <a:bodyPr/>
          <a:lstStyle/>
          <a:p>
            <a:pPr defTabSz="311707"/>
            <a:endParaRPr lang="en-US" sz="1000">
              <a:solidFill>
                <a:prstClr val="black"/>
              </a:solidFill>
              <a:cs typeface="Times New Roman" panose="02020603050405020304" pitchFamily="18" charset="0"/>
            </a:endParaRPr>
          </a:p>
        </p:txBody>
      </p:sp>
      <p:sp>
        <p:nvSpPr>
          <p:cNvPr id="42" name="Rectangle 537">
            <a:extLst>
              <a:ext uri="{FF2B5EF4-FFF2-40B4-BE49-F238E27FC236}">
                <a16:creationId xmlns:a16="http://schemas.microsoft.com/office/drawing/2014/main" id="{6B6C73FE-31AB-8D70-EB2D-845E4EC8A9A8}"/>
              </a:ext>
            </a:extLst>
          </p:cNvPr>
          <p:cNvSpPr>
            <a:spLocks noChangeArrowheads="1"/>
          </p:cNvSpPr>
          <p:nvPr/>
        </p:nvSpPr>
        <p:spPr bwMode="auto">
          <a:xfrm>
            <a:off x="4271605" y="5091269"/>
            <a:ext cx="887934" cy="429034"/>
          </a:xfrm>
          <a:prstGeom prst="roundRect">
            <a:avLst/>
          </a:prstGeom>
          <a:solidFill>
            <a:srgbClr val="8D9BB5"/>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0" tIns="0" rIns="0" bIns="0"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defTabSz="694846">
              <a:spcBef>
                <a:spcPts val="0"/>
              </a:spcBef>
              <a:buNone/>
            </a:pPr>
            <a:r>
              <a:rPr lang="en-US" altLang="en-US" sz="1000" b="1" dirty="0">
                <a:solidFill>
                  <a:prstClr val="black"/>
                </a:solidFill>
                <a:latin typeface="+mn-lt"/>
                <a:cs typeface="Times New Roman" panose="02020603050405020304" pitchFamily="18" charset="0"/>
              </a:rPr>
              <a:t>Corrective Action Report (CAR)</a:t>
            </a:r>
          </a:p>
        </p:txBody>
      </p:sp>
      <p:cxnSp>
        <p:nvCxnSpPr>
          <p:cNvPr id="43" name="Connector: Elbow 42">
            <a:extLst>
              <a:ext uri="{FF2B5EF4-FFF2-40B4-BE49-F238E27FC236}">
                <a16:creationId xmlns:a16="http://schemas.microsoft.com/office/drawing/2014/main" id="{15DD3C72-C863-1E68-C404-788479919476}"/>
              </a:ext>
            </a:extLst>
          </p:cNvPr>
          <p:cNvCxnSpPr>
            <a:cxnSpLocks/>
          </p:cNvCxnSpPr>
          <p:nvPr/>
        </p:nvCxnSpPr>
        <p:spPr>
          <a:xfrm rot="16200000" flipV="1">
            <a:off x="5978493" y="3828750"/>
            <a:ext cx="15415" cy="2523744"/>
          </a:xfrm>
          <a:prstGeom prst="bentConnector3">
            <a:avLst>
              <a:gd name="adj1" fmla="val 1314000"/>
            </a:avLst>
          </a:prstGeom>
          <a:noFill/>
          <a:ln w="9525">
            <a:solidFill>
              <a:schemeClr val="tx1"/>
            </a:solidFill>
            <a:round/>
            <a:headEnd type="arrow" w="sm" len="sm"/>
            <a:tailEnd type="arrow" w="sm" len="sm"/>
          </a:ln>
          <a:effectLst/>
          <a:extLst>
            <a:ext uri="{909E8E84-426E-40DD-AFC4-6F175D3DCCD1}">
              <a14:hiddenFill xmlns:a14="http://schemas.microsoft.com/office/drawing/2010/main">
                <a:noFill/>
              </a14:hiddenFill>
            </a:ext>
          </a:extLst>
        </p:spPr>
      </p:cxnSp>
      <p:sp>
        <p:nvSpPr>
          <p:cNvPr id="44" name="Rectangle 535">
            <a:extLst>
              <a:ext uri="{FF2B5EF4-FFF2-40B4-BE49-F238E27FC236}">
                <a16:creationId xmlns:a16="http://schemas.microsoft.com/office/drawing/2014/main" id="{EC6BB4DB-2C41-FE52-FB9B-E695DD5A7971}"/>
              </a:ext>
            </a:extLst>
          </p:cNvPr>
          <p:cNvSpPr>
            <a:spLocks noChangeArrowheads="1"/>
          </p:cNvSpPr>
          <p:nvPr/>
        </p:nvSpPr>
        <p:spPr bwMode="auto">
          <a:xfrm>
            <a:off x="4257146" y="5521383"/>
            <a:ext cx="1090583" cy="809855"/>
          </a:xfrm>
          <a:prstGeom prst="rect">
            <a:avLst/>
          </a:prstGeom>
          <a:noFill/>
          <a:ln w="9525">
            <a:noFill/>
            <a:miter lim="800000"/>
            <a:headEnd/>
            <a:tailEnd/>
          </a:ln>
          <a:effectLst/>
        </p:spPr>
        <p:txBody>
          <a:bodyPr lIns="18704" tIns="18704" rIns="18704" bIns="18704" anchor="t"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marL="36799" indent="-36799" defTabSz="694846">
              <a:spcBef>
                <a:spcPts val="0"/>
              </a:spcBef>
              <a:buFont typeface="Wingdings" panose="05000000000000000000" pitchFamily="2" charset="2"/>
              <a:buChar char="§"/>
            </a:pPr>
            <a:r>
              <a:rPr lang="en-US" altLang="en-US" sz="1000" dirty="0">
                <a:solidFill>
                  <a:prstClr val="black"/>
                </a:solidFill>
                <a:latin typeface="+mn-lt"/>
                <a:cs typeface="Times New Roman" panose="02020603050405020304" pitchFamily="18" charset="0"/>
              </a:rPr>
              <a:t>1 Problem per CAR</a:t>
            </a:r>
          </a:p>
          <a:p>
            <a:pPr marL="36799" indent="-36799" defTabSz="694846">
              <a:spcBef>
                <a:spcPts val="0"/>
              </a:spcBef>
              <a:buFont typeface="Wingdings" panose="05000000000000000000" pitchFamily="2" charset="2"/>
              <a:buChar char="§"/>
            </a:pPr>
            <a:r>
              <a:rPr lang="en-US" altLang="en-US" sz="1000" dirty="0">
                <a:solidFill>
                  <a:prstClr val="black"/>
                </a:solidFill>
                <a:latin typeface="+mn-lt"/>
                <a:cs typeface="Times New Roman" panose="02020603050405020304" pitchFamily="18" charset="0"/>
              </a:rPr>
              <a:t>Provide recommendations</a:t>
            </a:r>
          </a:p>
          <a:p>
            <a:pPr marL="36799" indent="-36799" defTabSz="694846">
              <a:spcBef>
                <a:spcPts val="0"/>
              </a:spcBef>
              <a:buFont typeface="Wingdings" panose="05000000000000000000" pitchFamily="2" charset="2"/>
              <a:buChar char="§"/>
            </a:pPr>
            <a:r>
              <a:rPr lang="en-US" altLang="en-US" sz="1000" dirty="0">
                <a:solidFill>
                  <a:prstClr val="black"/>
                </a:solidFill>
                <a:latin typeface="+mn-lt"/>
                <a:cs typeface="Times New Roman" panose="02020603050405020304" pitchFamily="18" charset="0"/>
              </a:rPr>
              <a:t>Assign CAR to XX</a:t>
            </a:r>
          </a:p>
          <a:p>
            <a:pPr marL="77927" indent="-77927" defTabSz="694846">
              <a:spcBef>
                <a:spcPts val="0"/>
              </a:spcBef>
              <a:buFont typeface="Wingdings" panose="05000000000000000000" pitchFamily="2" charset="2"/>
              <a:buChar char="§"/>
            </a:pPr>
            <a:endParaRPr lang="en-US" altLang="en-US" sz="1000" dirty="0">
              <a:solidFill>
                <a:prstClr val="black"/>
              </a:solidFill>
              <a:latin typeface="+mn-lt"/>
              <a:cs typeface="Times New Roman" panose="02020603050405020304" pitchFamily="18" charset="0"/>
            </a:endParaRPr>
          </a:p>
          <a:p>
            <a:pPr marL="38963" indent="-38963" defTabSz="694846">
              <a:spcBef>
                <a:spcPts val="0"/>
              </a:spcBef>
              <a:buFont typeface="Wingdings" panose="05000000000000000000" pitchFamily="2" charset="2"/>
              <a:buChar char="§"/>
            </a:pPr>
            <a:endParaRPr lang="en-US" altLang="en-US" sz="1000" dirty="0">
              <a:solidFill>
                <a:prstClr val="black"/>
              </a:solidFill>
              <a:latin typeface="+mn-lt"/>
              <a:cs typeface="Times New Roman" panose="02020603050405020304" pitchFamily="18" charset="0"/>
            </a:endParaRPr>
          </a:p>
        </p:txBody>
      </p:sp>
      <p:sp>
        <p:nvSpPr>
          <p:cNvPr id="45" name="Rectangle 535">
            <a:extLst>
              <a:ext uri="{FF2B5EF4-FFF2-40B4-BE49-F238E27FC236}">
                <a16:creationId xmlns:a16="http://schemas.microsoft.com/office/drawing/2014/main" id="{F93849FE-24DB-D5D5-5828-9161DEC2066D}"/>
              </a:ext>
            </a:extLst>
          </p:cNvPr>
          <p:cNvSpPr>
            <a:spLocks noChangeArrowheads="1"/>
          </p:cNvSpPr>
          <p:nvPr/>
        </p:nvSpPr>
        <p:spPr bwMode="auto">
          <a:xfrm>
            <a:off x="4271604" y="1455476"/>
            <a:ext cx="3428999" cy="289694"/>
          </a:xfrm>
          <a:prstGeom prst="roundRect">
            <a:avLst/>
          </a:prstGeom>
          <a:solidFill>
            <a:srgbClr val="8D9BB5"/>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defTabSz="694846">
              <a:spcBef>
                <a:spcPts val="0"/>
              </a:spcBef>
              <a:buNone/>
            </a:pPr>
            <a:r>
              <a:rPr lang="en-US" altLang="en-US" sz="1000" b="1" dirty="0">
                <a:solidFill>
                  <a:prstClr val="black"/>
                </a:solidFill>
                <a:latin typeface="+mn-lt"/>
                <a:cs typeface="Times New Roman" panose="02020603050405020304" pitchFamily="18" charset="0"/>
              </a:rPr>
              <a:t>Schedule Audits for Year </a:t>
            </a:r>
          </a:p>
          <a:p>
            <a:pPr algn="ctr" defTabSz="694846">
              <a:spcBef>
                <a:spcPts val="0"/>
              </a:spcBef>
              <a:buNone/>
            </a:pPr>
            <a:r>
              <a:rPr lang="en-US" altLang="en-US" sz="1000" dirty="0">
                <a:solidFill>
                  <a:prstClr val="black"/>
                </a:solidFill>
                <a:latin typeface="+mn-lt"/>
                <a:cs typeface="Times New Roman" panose="02020603050405020304" pitchFamily="18" charset="0"/>
              </a:rPr>
              <a:t>Based on numbers and kinds of tests being performed</a:t>
            </a:r>
          </a:p>
        </p:txBody>
      </p:sp>
      <p:sp>
        <p:nvSpPr>
          <p:cNvPr id="46" name="Line 487">
            <a:extLst>
              <a:ext uri="{FF2B5EF4-FFF2-40B4-BE49-F238E27FC236}">
                <a16:creationId xmlns:a16="http://schemas.microsoft.com/office/drawing/2014/main" id="{122D7B1B-F9B6-E77D-DA1B-68B994FB15F4}"/>
              </a:ext>
            </a:extLst>
          </p:cNvPr>
          <p:cNvSpPr>
            <a:spLocks noChangeShapeType="1"/>
          </p:cNvSpPr>
          <p:nvPr/>
        </p:nvSpPr>
        <p:spPr bwMode="auto">
          <a:xfrm>
            <a:off x="5986103" y="3997195"/>
            <a:ext cx="0" cy="166487"/>
          </a:xfrm>
          <a:prstGeom prst="line">
            <a:avLst/>
          </a:prstGeom>
          <a:noFill/>
          <a:ln w="9525">
            <a:solidFill>
              <a:schemeClr val="tx1"/>
            </a:solidFill>
            <a:round/>
            <a:headEnd/>
            <a:tailEnd type="arrow" w="sm" len="sm"/>
          </a:ln>
          <a:effectLst/>
          <a:extLst>
            <a:ext uri="{909E8E84-426E-40DD-AFC4-6F175D3DCCD1}">
              <a14:hiddenFill xmlns:a14="http://schemas.microsoft.com/office/drawing/2010/main">
                <a:noFill/>
              </a14:hiddenFill>
            </a:ext>
          </a:extLst>
        </p:spPr>
        <p:txBody>
          <a:bodyPr/>
          <a:lstStyle/>
          <a:p>
            <a:pPr defTabSz="311707"/>
            <a:endParaRPr lang="en-US" sz="1000">
              <a:solidFill>
                <a:prstClr val="black"/>
              </a:solidFill>
              <a:cs typeface="Times New Roman" panose="02020603050405020304" pitchFamily="18" charset="0"/>
            </a:endParaRPr>
          </a:p>
        </p:txBody>
      </p:sp>
      <p:cxnSp>
        <p:nvCxnSpPr>
          <p:cNvPr id="47" name="Connector: Elbow 46">
            <a:extLst>
              <a:ext uri="{FF2B5EF4-FFF2-40B4-BE49-F238E27FC236}">
                <a16:creationId xmlns:a16="http://schemas.microsoft.com/office/drawing/2014/main" id="{BC96F028-71B0-55DF-F24E-3BA5D5A5AA59}"/>
              </a:ext>
            </a:extLst>
          </p:cNvPr>
          <p:cNvCxnSpPr>
            <a:cxnSpLocks/>
            <a:stCxn id="65" idx="1"/>
            <a:endCxn id="42" idx="3"/>
          </p:cNvCxnSpPr>
          <p:nvPr/>
        </p:nvCxnSpPr>
        <p:spPr>
          <a:xfrm rot="10800000">
            <a:off x="5159539" y="5305786"/>
            <a:ext cx="271308" cy="1334846"/>
          </a:xfrm>
          <a:prstGeom prst="bentConnector3">
            <a:avLst>
              <a:gd name="adj1" fmla="val 28935"/>
            </a:avLst>
          </a:prstGeom>
          <a:noFill/>
          <a:ln w="9525">
            <a:solidFill>
              <a:schemeClr val="tx1"/>
            </a:solidFill>
            <a:round/>
            <a:headEnd/>
            <a:tailEnd type="arrow" w="sm" len="sm"/>
          </a:ln>
          <a:effectLst/>
          <a:extLst>
            <a:ext uri="{909E8E84-426E-40DD-AFC4-6F175D3DCCD1}">
              <a14:hiddenFill xmlns:a14="http://schemas.microsoft.com/office/drawing/2010/main">
                <a:noFill/>
              </a14:hiddenFill>
            </a:ext>
          </a:extLst>
        </p:spPr>
      </p:cxnSp>
      <p:sp>
        <p:nvSpPr>
          <p:cNvPr id="48" name="Rectangle 535">
            <a:extLst>
              <a:ext uri="{FF2B5EF4-FFF2-40B4-BE49-F238E27FC236}">
                <a16:creationId xmlns:a16="http://schemas.microsoft.com/office/drawing/2014/main" id="{933DAA71-52BC-D2D0-E36D-322D55E1710B}"/>
              </a:ext>
            </a:extLst>
          </p:cNvPr>
          <p:cNvSpPr>
            <a:spLocks noChangeArrowheads="1"/>
          </p:cNvSpPr>
          <p:nvPr/>
        </p:nvSpPr>
        <p:spPr bwMode="auto">
          <a:xfrm>
            <a:off x="4271604" y="1898457"/>
            <a:ext cx="3428999" cy="503108"/>
          </a:xfrm>
          <a:prstGeom prst="roundRect">
            <a:avLst/>
          </a:prstGeom>
          <a:solidFill>
            <a:srgbClr val="8D9BB5"/>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defTabSz="694846">
              <a:spcBef>
                <a:spcPts val="0"/>
              </a:spcBef>
              <a:buNone/>
            </a:pPr>
            <a:r>
              <a:rPr lang="en-US" altLang="en-US" sz="1000" b="1" dirty="0">
                <a:solidFill>
                  <a:prstClr val="black"/>
                </a:solidFill>
                <a:latin typeface="+mn-lt"/>
                <a:cs typeface="Times New Roman" panose="02020603050405020304" pitchFamily="18" charset="0"/>
              </a:rPr>
              <a:t>Notify Process Owner of Audit </a:t>
            </a:r>
            <a:r>
              <a:rPr lang="en-US" altLang="en-US" sz="1000" dirty="0">
                <a:solidFill>
                  <a:prstClr val="black"/>
                </a:solidFill>
                <a:latin typeface="+mn-lt"/>
                <a:cs typeface="Times New Roman" panose="02020603050405020304" pitchFamily="18" charset="0"/>
              </a:rPr>
              <a:t> </a:t>
            </a:r>
          </a:p>
          <a:p>
            <a:pPr marL="77927" indent="-77927" defTabSz="694846">
              <a:spcBef>
                <a:spcPts val="0"/>
              </a:spcBef>
              <a:buFont typeface="Wingdings" panose="05000000000000000000" pitchFamily="2" charset="2"/>
              <a:buChar char="§"/>
            </a:pPr>
            <a:r>
              <a:rPr lang="en-US" altLang="en-US" sz="1000" dirty="0">
                <a:solidFill>
                  <a:prstClr val="black"/>
                </a:solidFill>
                <a:latin typeface="+mn-lt"/>
                <a:cs typeface="Times New Roman" panose="02020603050405020304" pitchFamily="18" charset="0"/>
              </a:rPr>
              <a:t>Coordinate date to coincide with testing</a:t>
            </a:r>
          </a:p>
          <a:p>
            <a:pPr marL="77927" indent="-77927" defTabSz="694846">
              <a:spcBef>
                <a:spcPts val="0"/>
              </a:spcBef>
              <a:buFont typeface="Wingdings" panose="05000000000000000000" pitchFamily="2" charset="2"/>
              <a:buChar char="§"/>
            </a:pPr>
            <a:r>
              <a:rPr lang="en-US" altLang="en-US" sz="1000" dirty="0">
                <a:solidFill>
                  <a:prstClr val="black"/>
                </a:solidFill>
                <a:latin typeface="+mn-lt"/>
                <a:cs typeface="Times New Roman" panose="02020603050405020304" pitchFamily="18" charset="0"/>
              </a:rPr>
              <a:t>Send Agenda for Audit </a:t>
            </a:r>
          </a:p>
        </p:txBody>
      </p:sp>
      <p:sp>
        <p:nvSpPr>
          <p:cNvPr id="49" name="Rectangle 535">
            <a:extLst>
              <a:ext uri="{FF2B5EF4-FFF2-40B4-BE49-F238E27FC236}">
                <a16:creationId xmlns:a16="http://schemas.microsoft.com/office/drawing/2014/main" id="{F8D2E9F9-2954-E740-5A7B-40DD44B61F98}"/>
              </a:ext>
            </a:extLst>
          </p:cNvPr>
          <p:cNvSpPr>
            <a:spLocks noChangeArrowheads="1"/>
          </p:cNvSpPr>
          <p:nvPr/>
        </p:nvSpPr>
        <p:spPr bwMode="auto">
          <a:xfrm>
            <a:off x="4271604" y="2574436"/>
            <a:ext cx="3428999" cy="169328"/>
          </a:xfrm>
          <a:prstGeom prst="roundRect">
            <a:avLst>
              <a:gd name="adj" fmla="val 34875"/>
            </a:avLst>
          </a:prstGeom>
          <a:solidFill>
            <a:srgbClr val="8D9BB5"/>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defTabSz="694846">
              <a:spcBef>
                <a:spcPts val="0"/>
              </a:spcBef>
              <a:buNone/>
            </a:pPr>
            <a:r>
              <a:rPr lang="en-US" altLang="en-US" sz="1000" b="1" dirty="0">
                <a:solidFill>
                  <a:prstClr val="black"/>
                </a:solidFill>
                <a:latin typeface="+mn-lt"/>
                <a:cs typeface="Times New Roman" panose="02020603050405020304" pitchFamily="18" charset="0"/>
              </a:rPr>
              <a:t>Review Test Plan, Work Instructions, and documents</a:t>
            </a:r>
          </a:p>
        </p:txBody>
      </p:sp>
      <p:sp>
        <p:nvSpPr>
          <p:cNvPr id="50" name="Rectangle 535">
            <a:extLst>
              <a:ext uri="{FF2B5EF4-FFF2-40B4-BE49-F238E27FC236}">
                <a16:creationId xmlns:a16="http://schemas.microsoft.com/office/drawing/2014/main" id="{CB078306-769D-1E40-A75F-F9F6E96C8DF7}"/>
              </a:ext>
            </a:extLst>
          </p:cNvPr>
          <p:cNvSpPr>
            <a:spLocks noChangeArrowheads="1"/>
          </p:cNvSpPr>
          <p:nvPr/>
        </p:nvSpPr>
        <p:spPr bwMode="auto">
          <a:xfrm>
            <a:off x="4271604" y="2912229"/>
            <a:ext cx="3428999" cy="1104731"/>
          </a:xfrm>
          <a:prstGeom prst="roundRect">
            <a:avLst>
              <a:gd name="adj" fmla="val 8907"/>
            </a:avLst>
          </a:prstGeom>
          <a:solidFill>
            <a:srgbClr val="8D9BB5"/>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0" rIns="0"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marL="115809" indent="-79009" algn="ctr" defTabSz="694846">
              <a:spcBef>
                <a:spcPts val="0"/>
              </a:spcBef>
              <a:buNone/>
            </a:pPr>
            <a:r>
              <a:rPr lang="en-US" altLang="en-US" sz="1000" b="1" dirty="0">
                <a:solidFill>
                  <a:prstClr val="black"/>
                </a:solidFill>
                <a:latin typeface="+mn-lt"/>
                <a:cs typeface="Times New Roman" panose="02020603050405020304" pitchFamily="18" charset="0"/>
              </a:rPr>
              <a:t>Conduct Audit</a:t>
            </a:r>
          </a:p>
          <a:p>
            <a:pPr marL="115809" indent="-79009" defTabSz="694846">
              <a:spcBef>
                <a:spcPts val="0"/>
              </a:spcBef>
              <a:buFont typeface="Wingdings" panose="05000000000000000000" pitchFamily="2" charset="2"/>
              <a:buChar char="§"/>
            </a:pPr>
            <a:r>
              <a:rPr lang="en-US" altLang="en-US" sz="1000" dirty="0">
                <a:solidFill>
                  <a:prstClr val="black"/>
                </a:solidFill>
                <a:latin typeface="+mn-lt"/>
                <a:cs typeface="Times New Roman" panose="02020603050405020304" pitchFamily="18" charset="0"/>
              </a:rPr>
              <a:t>Review Test Plan for test</a:t>
            </a:r>
          </a:p>
          <a:p>
            <a:pPr marL="115809" indent="-79009" defTabSz="694846">
              <a:spcBef>
                <a:spcPts val="0"/>
              </a:spcBef>
              <a:buFont typeface="Wingdings" panose="05000000000000000000" pitchFamily="2" charset="2"/>
              <a:buChar char="§"/>
            </a:pPr>
            <a:r>
              <a:rPr lang="en-US" altLang="en-US" sz="1000" dirty="0">
                <a:solidFill>
                  <a:prstClr val="black"/>
                </a:solidFill>
                <a:latin typeface="+mn-lt"/>
                <a:cs typeface="Times New Roman" panose="02020603050405020304" pitchFamily="18" charset="0"/>
              </a:rPr>
              <a:t>Observe personnel performing test using processes being audited</a:t>
            </a:r>
          </a:p>
          <a:p>
            <a:pPr marL="115809" indent="-79009" defTabSz="694846">
              <a:spcBef>
                <a:spcPts val="0"/>
              </a:spcBef>
              <a:buFont typeface="Wingdings" panose="05000000000000000000" pitchFamily="2" charset="2"/>
              <a:buChar char="§"/>
            </a:pPr>
            <a:r>
              <a:rPr lang="en-US" altLang="en-US" sz="1000" dirty="0">
                <a:solidFill>
                  <a:prstClr val="black"/>
                </a:solidFill>
                <a:latin typeface="+mn-lt"/>
                <a:cs typeface="Times New Roman" panose="02020603050405020304" pitchFamily="18" charset="0"/>
              </a:rPr>
              <a:t>Validate Work Instructions and other Documents in use </a:t>
            </a:r>
          </a:p>
          <a:p>
            <a:pPr marL="115809" indent="-79009" defTabSz="694846">
              <a:spcBef>
                <a:spcPts val="0"/>
              </a:spcBef>
              <a:buFont typeface="Wingdings" panose="05000000000000000000" pitchFamily="2" charset="2"/>
              <a:buChar char="§"/>
            </a:pPr>
            <a:r>
              <a:rPr lang="en-US" altLang="en-US" sz="1000" dirty="0">
                <a:solidFill>
                  <a:prstClr val="black"/>
                </a:solidFill>
                <a:latin typeface="+mn-lt"/>
                <a:cs typeface="Times New Roman" panose="02020603050405020304" pitchFamily="18" charset="0"/>
              </a:rPr>
              <a:t>Look at work areas</a:t>
            </a:r>
          </a:p>
          <a:p>
            <a:pPr marL="115809" indent="-79009" defTabSz="694846">
              <a:spcBef>
                <a:spcPts val="0"/>
              </a:spcBef>
              <a:buFont typeface="Wingdings" panose="05000000000000000000" pitchFamily="2" charset="2"/>
              <a:buChar char="§"/>
            </a:pPr>
            <a:r>
              <a:rPr lang="en-US" altLang="en-US" sz="1000" dirty="0">
                <a:solidFill>
                  <a:prstClr val="black"/>
                </a:solidFill>
                <a:latin typeface="+mn-lt"/>
                <a:cs typeface="Times New Roman" panose="02020603050405020304" pitchFamily="18" charset="0"/>
              </a:rPr>
              <a:t>Take notes, and gather information </a:t>
            </a:r>
          </a:p>
        </p:txBody>
      </p:sp>
      <p:sp>
        <p:nvSpPr>
          <p:cNvPr id="51" name="Rectangle 535">
            <a:extLst>
              <a:ext uri="{FF2B5EF4-FFF2-40B4-BE49-F238E27FC236}">
                <a16:creationId xmlns:a16="http://schemas.microsoft.com/office/drawing/2014/main" id="{AC751C0B-6542-DC0C-AFA8-6154930AB523}"/>
              </a:ext>
            </a:extLst>
          </p:cNvPr>
          <p:cNvSpPr>
            <a:spLocks noChangeArrowheads="1"/>
          </p:cNvSpPr>
          <p:nvPr/>
        </p:nvSpPr>
        <p:spPr bwMode="auto">
          <a:xfrm>
            <a:off x="4271604" y="4167918"/>
            <a:ext cx="3428999" cy="633748"/>
          </a:xfrm>
          <a:prstGeom prst="roundRect">
            <a:avLst/>
          </a:prstGeom>
          <a:solidFill>
            <a:srgbClr val="8D9BB5"/>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0" rIns="0"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defTabSz="694846">
              <a:spcBef>
                <a:spcPts val="0"/>
              </a:spcBef>
              <a:buNone/>
            </a:pPr>
            <a:r>
              <a:rPr lang="en-US" altLang="en-US" sz="1000" b="1" kern="0" dirty="0">
                <a:solidFill>
                  <a:prstClr val="black"/>
                </a:solidFill>
                <a:latin typeface="+mn-lt"/>
                <a:cs typeface="Times New Roman" panose="02020603050405020304" pitchFamily="18" charset="0"/>
              </a:rPr>
              <a:t>Develop Report</a:t>
            </a:r>
          </a:p>
          <a:p>
            <a:pPr marL="115809" indent="-79009" defTabSz="694846">
              <a:spcBef>
                <a:spcPts val="0"/>
              </a:spcBef>
              <a:buFont typeface="Wingdings" panose="05000000000000000000" pitchFamily="2" charset="2"/>
              <a:buChar char="§"/>
            </a:pPr>
            <a:r>
              <a:rPr lang="en-US" altLang="en-US" sz="1000" dirty="0">
                <a:solidFill>
                  <a:prstClr val="black"/>
                </a:solidFill>
                <a:latin typeface="+mn-lt"/>
                <a:cs typeface="Times New Roman" panose="02020603050405020304" pitchFamily="18" charset="0"/>
              </a:rPr>
              <a:t>Include Agenda, attendees, documents reviewed</a:t>
            </a:r>
          </a:p>
          <a:p>
            <a:pPr marL="115809" indent="-79009" defTabSz="694846">
              <a:spcBef>
                <a:spcPts val="0"/>
              </a:spcBef>
              <a:buFont typeface="Wingdings" panose="05000000000000000000" pitchFamily="2" charset="2"/>
              <a:buChar char="§"/>
            </a:pPr>
            <a:r>
              <a:rPr lang="en-US" altLang="en-US" sz="1000" dirty="0">
                <a:solidFill>
                  <a:prstClr val="black"/>
                </a:solidFill>
                <a:latin typeface="+mn-lt"/>
                <a:cs typeface="Times New Roman" panose="02020603050405020304" pitchFamily="18" charset="0"/>
              </a:rPr>
              <a:t>Corrective Actions</a:t>
            </a:r>
          </a:p>
          <a:p>
            <a:pPr marL="115809" indent="-79009" defTabSz="694846">
              <a:spcBef>
                <a:spcPts val="0"/>
              </a:spcBef>
              <a:buFont typeface="Wingdings" panose="05000000000000000000" pitchFamily="2" charset="2"/>
              <a:buChar char="§"/>
            </a:pPr>
            <a:r>
              <a:rPr lang="en-US" altLang="en-US" sz="1000" dirty="0">
                <a:solidFill>
                  <a:prstClr val="black"/>
                </a:solidFill>
                <a:latin typeface="+mn-lt"/>
                <a:cs typeface="Times New Roman" panose="02020603050405020304" pitchFamily="18" charset="0"/>
              </a:rPr>
              <a:t>Identify System Weaknesses</a:t>
            </a:r>
          </a:p>
        </p:txBody>
      </p:sp>
      <p:sp>
        <p:nvSpPr>
          <p:cNvPr id="52" name="Rectangle 537">
            <a:extLst>
              <a:ext uri="{FF2B5EF4-FFF2-40B4-BE49-F238E27FC236}">
                <a16:creationId xmlns:a16="http://schemas.microsoft.com/office/drawing/2014/main" id="{5EDB6081-2DD6-5DAB-AD72-8990EC4DE567}"/>
              </a:ext>
            </a:extLst>
          </p:cNvPr>
          <p:cNvSpPr>
            <a:spLocks noChangeArrowheads="1"/>
          </p:cNvSpPr>
          <p:nvPr/>
        </p:nvSpPr>
        <p:spPr bwMode="auto">
          <a:xfrm>
            <a:off x="5468907" y="5091269"/>
            <a:ext cx="1054344" cy="429034"/>
          </a:xfrm>
          <a:prstGeom prst="roundRect">
            <a:avLst/>
          </a:prstGeom>
          <a:solidFill>
            <a:srgbClr val="8D9BB5"/>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0" tIns="0" rIns="0" bIns="0"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defTabSz="694846">
              <a:spcBef>
                <a:spcPts val="0"/>
              </a:spcBef>
              <a:buNone/>
            </a:pPr>
            <a:r>
              <a:rPr lang="en-US" altLang="en-US" sz="1000" dirty="0">
                <a:solidFill>
                  <a:prstClr val="black"/>
                </a:solidFill>
                <a:latin typeface="+mn-lt"/>
                <a:cs typeface="Times New Roman" panose="02020603050405020304" pitchFamily="18" charset="0"/>
              </a:rPr>
              <a:t>Opportunity for Improvement (OFI)</a:t>
            </a:r>
          </a:p>
        </p:txBody>
      </p:sp>
      <p:sp>
        <p:nvSpPr>
          <p:cNvPr id="53" name="Rectangle 537">
            <a:extLst>
              <a:ext uri="{FF2B5EF4-FFF2-40B4-BE49-F238E27FC236}">
                <a16:creationId xmlns:a16="http://schemas.microsoft.com/office/drawing/2014/main" id="{DEFE3912-C220-7736-B24C-F2B2A5EA959F}"/>
              </a:ext>
            </a:extLst>
          </p:cNvPr>
          <p:cNvSpPr>
            <a:spLocks noChangeArrowheads="1"/>
          </p:cNvSpPr>
          <p:nvPr/>
        </p:nvSpPr>
        <p:spPr bwMode="auto">
          <a:xfrm>
            <a:off x="6804144" y="5091269"/>
            <a:ext cx="887934" cy="429034"/>
          </a:xfrm>
          <a:prstGeom prst="roundRect">
            <a:avLst/>
          </a:prstGeom>
          <a:solidFill>
            <a:srgbClr val="8D9BB5"/>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0" tIns="0" rIns="0" bIns="0"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defTabSz="694846">
              <a:spcBef>
                <a:spcPts val="0"/>
              </a:spcBef>
              <a:buNone/>
            </a:pPr>
            <a:r>
              <a:rPr lang="en-US" altLang="en-US" sz="1000" dirty="0">
                <a:solidFill>
                  <a:prstClr val="black"/>
                </a:solidFill>
                <a:latin typeface="+mn-lt"/>
                <a:cs typeface="Times New Roman" panose="02020603050405020304" pitchFamily="18" charset="0"/>
              </a:rPr>
              <a:t>Best Practices</a:t>
            </a:r>
          </a:p>
        </p:txBody>
      </p:sp>
      <p:sp>
        <p:nvSpPr>
          <p:cNvPr id="54" name="Rectangle 537">
            <a:extLst>
              <a:ext uri="{FF2B5EF4-FFF2-40B4-BE49-F238E27FC236}">
                <a16:creationId xmlns:a16="http://schemas.microsoft.com/office/drawing/2014/main" id="{D34B6547-C747-E77D-23B0-B2F7522F62BE}"/>
              </a:ext>
            </a:extLst>
          </p:cNvPr>
          <p:cNvSpPr>
            <a:spLocks noChangeArrowheads="1"/>
          </p:cNvSpPr>
          <p:nvPr/>
        </p:nvSpPr>
        <p:spPr bwMode="auto">
          <a:xfrm>
            <a:off x="4315319" y="7297555"/>
            <a:ext cx="896077" cy="443967"/>
          </a:xfrm>
          <a:prstGeom prst="roundRect">
            <a:avLst/>
          </a:prstGeom>
          <a:solidFill>
            <a:srgbClr val="8D9BB5"/>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0" tIns="0" rIns="0" bIns="0"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defTabSz="694846">
              <a:spcBef>
                <a:spcPts val="0"/>
              </a:spcBef>
              <a:buNone/>
            </a:pPr>
            <a:r>
              <a:rPr lang="en-US" altLang="en-US" sz="1000" dirty="0">
                <a:solidFill>
                  <a:prstClr val="black"/>
                </a:solidFill>
                <a:latin typeface="+mn-lt"/>
                <a:cs typeface="Times New Roman" panose="02020603050405020304" pitchFamily="18" charset="0"/>
              </a:rPr>
              <a:t>CAR Closed</a:t>
            </a:r>
          </a:p>
          <a:p>
            <a:pPr algn="ctr" defTabSz="694846">
              <a:spcBef>
                <a:spcPts val="0"/>
              </a:spcBef>
              <a:buNone/>
            </a:pPr>
            <a:r>
              <a:rPr lang="en-US" altLang="en-US" sz="1000" dirty="0">
                <a:solidFill>
                  <a:prstClr val="black"/>
                </a:solidFill>
                <a:latin typeface="+mn-lt"/>
                <a:cs typeface="Times New Roman" panose="02020603050405020304" pitchFamily="18" charset="0"/>
              </a:rPr>
              <a:t>Documentation completed</a:t>
            </a:r>
          </a:p>
        </p:txBody>
      </p:sp>
      <p:sp>
        <p:nvSpPr>
          <p:cNvPr id="55" name="Rectangle 535">
            <a:extLst>
              <a:ext uri="{FF2B5EF4-FFF2-40B4-BE49-F238E27FC236}">
                <a16:creationId xmlns:a16="http://schemas.microsoft.com/office/drawing/2014/main" id="{803B958F-E26F-6DF1-F8EF-0E719BF79DB1}"/>
              </a:ext>
            </a:extLst>
          </p:cNvPr>
          <p:cNvSpPr>
            <a:spLocks noChangeArrowheads="1"/>
          </p:cNvSpPr>
          <p:nvPr/>
        </p:nvSpPr>
        <p:spPr bwMode="auto">
          <a:xfrm>
            <a:off x="6792243" y="5534067"/>
            <a:ext cx="935219" cy="667572"/>
          </a:xfrm>
          <a:prstGeom prst="rect">
            <a:avLst/>
          </a:prstGeom>
          <a:noFill/>
          <a:ln w="9525">
            <a:noFill/>
            <a:miter lim="800000"/>
            <a:headEnd/>
            <a:tailEnd/>
          </a:ln>
          <a:effectLst/>
        </p:spPr>
        <p:txBody>
          <a:bodyPr lIns="18704" tIns="18704" rIns="18704" bIns="18704" anchor="t"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marL="36799" indent="-36799" defTabSz="694846">
              <a:spcBef>
                <a:spcPts val="0"/>
              </a:spcBef>
              <a:buFont typeface="Wingdings" panose="05000000000000000000" pitchFamily="2" charset="2"/>
              <a:buChar char="§"/>
            </a:pPr>
            <a:r>
              <a:rPr lang="en-US" altLang="en-US" sz="1000" dirty="0">
                <a:solidFill>
                  <a:prstClr val="black"/>
                </a:solidFill>
                <a:latin typeface="+mn-lt"/>
                <a:cs typeface="Times New Roman" panose="02020603050405020304" pitchFamily="18" charset="0"/>
              </a:rPr>
              <a:t>Tracked in XX</a:t>
            </a:r>
          </a:p>
          <a:p>
            <a:pPr marL="36799" indent="-36799" defTabSz="694846">
              <a:spcBef>
                <a:spcPts val="0"/>
              </a:spcBef>
              <a:buFont typeface="Wingdings" panose="05000000000000000000" pitchFamily="2" charset="2"/>
              <a:buChar char="§"/>
            </a:pPr>
            <a:r>
              <a:rPr lang="en-US" altLang="en-US" sz="1000" dirty="0">
                <a:solidFill>
                  <a:prstClr val="black"/>
                </a:solidFill>
                <a:latin typeface="+mn-lt"/>
                <a:cs typeface="Times New Roman" panose="02020603050405020304" pitchFamily="18" charset="0"/>
              </a:rPr>
              <a:t>Discuss at XX</a:t>
            </a:r>
          </a:p>
          <a:p>
            <a:pPr marL="38963" indent="-38963" defTabSz="694846">
              <a:spcBef>
                <a:spcPts val="0"/>
              </a:spcBef>
              <a:buFont typeface="Wingdings" panose="05000000000000000000" pitchFamily="2" charset="2"/>
              <a:buChar char="§"/>
            </a:pPr>
            <a:endParaRPr lang="en-US" altLang="en-US" sz="1000" dirty="0">
              <a:solidFill>
                <a:prstClr val="black"/>
              </a:solidFill>
              <a:latin typeface="+mn-lt"/>
              <a:cs typeface="Times New Roman" panose="02020603050405020304" pitchFamily="18" charset="0"/>
            </a:endParaRPr>
          </a:p>
        </p:txBody>
      </p:sp>
      <p:sp>
        <p:nvSpPr>
          <p:cNvPr id="56" name="Rectangle 535">
            <a:extLst>
              <a:ext uri="{FF2B5EF4-FFF2-40B4-BE49-F238E27FC236}">
                <a16:creationId xmlns:a16="http://schemas.microsoft.com/office/drawing/2014/main" id="{E603C2A0-3595-1082-9818-C29F5503641B}"/>
              </a:ext>
            </a:extLst>
          </p:cNvPr>
          <p:cNvSpPr>
            <a:spLocks noChangeArrowheads="1"/>
          </p:cNvSpPr>
          <p:nvPr/>
        </p:nvSpPr>
        <p:spPr bwMode="auto">
          <a:xfrm>
            <a:off x="5446924" y="5521383"/>
            <a:ext cx="1104259" cy="667572"/>
          </a:xfrm>
          <a:prstGeom prst="rect">
            <a:avLst/>
          </a:prstGeom>
          <a:noFill/>
          <a:ln w="9525">
            <a:noFill/>
            <a:miter lim="800000"/>
            <a:headEnd/>
            <a:tailEnd/>
          </a:ln>
          <a:effectLst/>
        </p:spPr>
        <p:txBody>
          <a:bodyPr lIns="0" tIns="18704" rIns="0" bIns="18704" anchor="t"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marL="36799" indent="-36799" defTabSz="694846">
              <a:spcBef>
                <a:spcPts val="0"/>
              </a:spcBef>
              <a:buFont typeface="Wingdings" panose="05000000000000000000" pitchFamily="2" charset="2"/>
              <a:buChar char="§"/>
            </a:pPr>
            <a:r>
              <a:rPr lang="en-US" altLang="en-US" sz="1000" dirty="0">
                <a:solidFill>
                  <a:prstClr val="black"/>
                </a:solidFill>
                <a:latin typeface="+mn-lt"/>
                <a:cs typeface="Times New Roman" panose="02020603050405020304" pitchFamily="18" charset="0"/>
              </a:rPr>
              <a:t>Not a deficiency,  but an opportunity  to improve a process</a:t>
            </a:r>
          </a:p>
          <a:p>
            <a:pPr marL="36799" indent="-36799" defTabSz="694846">
              <a:spcBef>
                <a:spcPts val="0"/>
              </a:spcBef>
              <a:buFont typeface="Wingdings" panose="05000000000000000000" pitchFamily="2" charset="2"/>
              <a:buChar char="§"/>
            </a:pPr>
            <a:r>
              <a:rPr lang="en-US" altLang="en-US" sz="1000" dirty="0">
                <a:solidFill>
                  <a:prstClr val="black"/>
                </a:solidFill>
                <a:latin typeface="+mn-lt"/>
                <a:cs typeface="Times New Roman" panose="02020603050405020304" pitchFamily="18" charset="0"/>
              </a:rPr>
              <a:t>Tracked by numbers in XX</a:t>
            </a:r>
          </a:p>
          <a:p>
            <a:pPr marL="36799" indent="-36799" defTabSz="694846">
              <a:spcBef>
                <a:spcPts val="0"/>
              </a:spcBef>
              <a:buFont typeface="Wingdings" panose="05000000000000000000" pitchFamily="2" charset="2"/>
              <a:buChar char="§"/>
            </a:pPr>
            <a:endParaRPr lang="en-US" altLang="en-US" sz="1000" dirty="0">
              <a:solidFill>
                <a:prstClr val="black"/>
              </a:solidFill>
              <a:latin typeface="+mn-lt"/>
              <a:cs typeface="Times New Roman" panose="02020603050405020304" pitchFamily="18" charset="0"/>
            </a:endParaRPr>
          </a:p>
          <a:p>
            <a:pPr marL="77927" indent="-77927" defTabSz="694846">
              <a:spcBef>
                <a:spcPts val="0"/>
              </a:spcBef>
              <a:buFont typeface="Wingdings" panose="05000000000000000000" pitchFamily="2" charset="2"/>
              <a:buChar char="§"/>
            </a:pPr>
            <a:endParaRPr lang="en-US" altLang="en-US" sz="1000" dirty="0">
              <a:solidFill>
                <a:prstClr val="black"/>
              </a:solidFill>
              <a:latin typeface="+mn-lt"/>
              <a:cs typeface="Times New Roman" panose="02020603050405020304" pitchFamily="18" charset="0"/>
            </a:endParaRPr>
          </a:p>
          <a:p>
            <a:pPr marL="38963" indent="-38963" defTabSz="694846">
              <a:spcBef>
                <a:spcPts val="0"/>
              </a:spcBef>
              <a:buFont typeface="Wingdings" panose="05000000000000000000" pitchFamily="2" charset="2"/>
              <a:buChar char="§"/>
            </a:pPr>
            <a:endParaRPr lang="en-US" altLang="en-US" sz="1000" dirty="0">
              <a:solidFill>
                <a:prstClr val="black"/>
              </a:solidFill>
              <a:latin typeface="+mn-lt"/>
              <a:cs typeface="Times New Roman" panose="02020603050405020304" pitchFamily="18" charset="0"/>
            </a:endParaRPr>
          </a:p>
        </p:txBody>
      </p:sp>
      <p:sp>
        <p:nvSpPr>
          <p:cNvPr id="57" name="Line 487">
            <a:extLst>
              <a:ext uri="{FF2B5EF4-FFF2-40B4-BE49-F238E27FC236}">
                <a16:creationId xmlns:a16="http://schemas.microsoft.com/office/drawing/2014/main" id="{8BFF67BD-8112-D690-3CB3-687752E59D8B}"/>
              </a:ext>
            </a:extLst>
          </p:cNvPr>
          <p:cNvSpPr>
            <a:spLocks noChangeShapeType="1"/>
          </p:cNvSpPr>
          <p:nvPr/>
        </p:nvSpPr>
        <p:spPr bwMode="auto">
          <a:xfrm>
            <a:off x="5986103" y="2736017"/>
            <a:ext cx="0" cy="166487"/>
          </a:xfrm>
          <a:prstGeom prst="line">
            <a:avLst/>
          </a:prstGeom>
          <a:noFill/>
          <a:ln w="9525">
            <a:solidFill>
              <a:schemeClr val="tx1"/>
            </a:solidFill>
            <a:round/>
            <a:headEnd/>
            <a:tailEnd type="arrow" w="sm" len="sm"/>
          </a:ln>
          <a:effectLst/>
          <a:extLst>
            <a:ext uri="{909E8E84-426E-40DD-AFC4-6F175D3DCCD1}">
              <a14:hiddenFill xmlns:a14="http://schemas.microsoft.com/office/drawing/2010/main">
                <a:noFill/>
              </a14:hiddenFill>
            </a:ext>
          </a:extLst>
        </p:spPr>
        <p:txBody>
          <a:bodyPr/>
          <a:lstStyle/>
          <a:p>
            <a:pPr defTabSz="311707"/>
            <a:endParaRPr lang="en-US" sz="1000">
              <a:solidFill>
                <a:prstClr val="black"/>
              </a:solidFill>
              <a:cs typeface="Times New Roman" panose="02020603050405020304" pitchFamily="18" charset="0"/>
            </a:endParaRPr>
          </a:p>
        </p:txBody>
      </p:sp>
      <p:sp>
        <p:nvSpPr>
          <p:cNvPr id="58" name="Line 487">
            <a:extLst>
              <a:ext uri="{FF2B5EF4-FFF2-40B4-BE49-F238E27FC236}">
                <a16:creationId xmlns:a16="http://schemas.microsoft.com/office/drawing/2014/main" id="{07B647CC-4BC7-5AFF-9B4E-3EB4DAADB810}"/>
              </a:ext>
            </a:extLst>
          </p:cNvPr>
          <p:cNvSpPr>
            <a:spLocks noChangeShapeType="1"/>
          </p:cNvSpPr>
          <p:nvPr/>
        </p:nvSpPr>
        <p:spPr bwMode="auto">
          <a:xfrm>
            <a:off x="5986103" y="2395811"/>
            <a:ext cx="0" cy="166487"/>
          </a:xfrm>
          <a:prstGeom prst="line">
            <a:avLst/>
          </a:prstGeom>
          <a:noFill/>
          <a:ln w="9525">
            <a:solidFill>
              <a:schemeClr val="tx1"/>
            </a:solidFill>
            <a:round/>
            <a:headEnd/>
            <a:tailEnd type="arrow" w="sm" len="sm"/>
          </a:ln>
          <a:effectLst/>
          <a:extLst>
            <a:ext uri="{909E8E84-426E-40DD-AFC4-6F175D3DCCD1}">
              <a14:hiddenFill xmlns:a14="http://schemas.microsoft.com/office/drawing/2010/main">
                <a:noFill/>
              </a14:hiddenFill>
            </a:ext>
          </a:extLst>
        </p:spPr>
        <p:txBody>
          <a:bodyPr/>
          <a:lstStyle/>
          <a:p>
            <a:pPr defTabSz="311707"/>
            <a:endParaRPr lang="en-US" sz="1000">
              <a:solidFill>
                <a:prstClr val="black"/>
              </a:solidFill>
              <a:cs typeface="Times New Roman" panose="02020603050405020304" pitchFamily="18" charset="0"/>
            </a:endParaRPr>
          </a:p>
        </p:txBody>
      </p:sp>
      <p:sp>
        <p:nvSpPr>
          <p:cNvPr id="59" name="Line 487">
            <a:extLst>
              <a:ext uri="{FF2B5EF4-FFF2-40B4-BE49-F238E27FC236}">
                <a16:creationId xmlns:a16="http://schemas.microsoft.com/office/drawing/2014/main" id="{0E383D79-C635-39F6-516D-DC231DC2F567}"/>
              </a:ext>
            </a:extLst>
          </p:cNvPr>
          <p:cNvSpPr>
            <a:spLocks noChangeShapeType="1"/>
          </p:cNvSpPr>
          <p:nvPr/>
        </p:nvSpPr>
        <p:spPr bwMode="auto">
          <a:xfrm>
            <a:off x="5986103" y="1738514"/>
            <a:ext cx="0" cy="166487"/>
          </a:xfrm>
          <a:prstGeom prst="line">
            <a:avLst/>
          </a:prstGeom>
          <a:noFill/>
          <a:ln w="9525">
            <a:solidFill>
              <a:schemeClr val="tx1"/>
            </a:solidFill>
            <a:round/>
            <a:headEnd/>
            <a:tailEnd type="arrow" w="sm" len="sm"/>
          </a:ln>
          <a:effectLst/>
          <a:extLst>
            <a:ext uri="{909E8E84-426E-40DD-AFC4-6F175D3DCCD1}">
              <a14:hiddenFill xmlns:a14="http://schemas.microsoft.com/office/drawing/2010/main">
                <a:noFill/>
              </a14:hiddenFill>
            </a:ext>
          </a:extLst>
        </p:spPr>
        <p:txBody>
          <a:bodyPr/>
          <a:lstStyle/>
          <a:p>
            <a:pPr defTabSz="311707"/>
            <a:endParaRPr lang="en-US" sz="1000">
              <a:solidFill>
                <a:prstClr val="black"/>
              </a:solidFill>
              <a:cs typeface="Times New Roman" panose="02020603050405020304" pitchFamily="18" charset="0"/>
            </a:endParaRPr>
          </a:p>
        </p:txBody>
      </p:sp>
      <p:sp>
        <p:nvSpPr>
          <p:cNvPr id="60" name="Line 487">
            <a:extLst>
              <a:ext uri="{FF2B5EF4-FFF2-40B4-BE49-F238E27FC236}">
                <a16:creationId xmlns:a16="http://schemas.microsoft.com/office/drawing/2014/main" id="{8A0A8B71-99CF-9B14-26AF-4E407373B265}"/>
              </a:ext>
            </a:extLst>
          </p:cNvPr>
          <p:cNvSpPr>
            <a:spLocks noChangeShapeType="1"/>
          </p:cNvSpPr>
          <p:nvPr/>
        </p:nvSpPr>
        <p:spPr bwMode="auto">
          <a:xfrm>
            <a:off x="4763357" y="7146778"/>
            <a:ext cx="0" cy="137160"/>
          </a:xfrm>
          <a:prstGeom prst="line">
            <a:avLst/>
          </a:prstGeom>
          <a:noFill/>
          <a:ln w="9525">
            <a:solidFill>
              <a:schemeClr val="tx1"/>
            </a:solidFill>
            <a:round/>
            <a:headEnd/>
            <a:tailEnd type="arrow" w="sm" len="sm"/>
          </a:ln>
          <a:effectLst/>
          <a:extLst>
            <a:ext uri="{909E8E84-426E-40DD-AFC4-6F175D3DCCD1}">
              <a14:hiddenFill xmlns:a14="http://schemas.microsoft.com/office/drawing/2010/main">
                <a:noFill/>
              </a14:hiddenFill>
            </a:ext>
          </a:extLst>
        </p:spPr>
        <p:txBody>
          <a:bodyPr/>
          <a:lstStyle/>
          <a:p>
            <a:pPr defTabSz="311707"/>
            <a:endParaRPr lang="en-US" sz="1000">
              <a:solidFill>
                <a:prstClr val="black"/>
              </a:solidFill>
              <a:cs typeface="Times New Roman" panose="02020603050405020304" pitchFamily="18" charset="0"/>
            </a:endParaRPr>
          </a:p>
        </p:txBody>
      </p:sp>
      <p:sp>
        <p:nvSpPr>
          <p:cNvPr id="61" name="Line 487">
            <a:extLst>
              <a:ext uri="{FF2B5EF4-FFF2-40B4-BE49-F238E27FC236}">
                <a16:creationId xmlns:a16="http://schemas.microsoft.com/office/drawing/2014/main" id="{E2F530CE-1464-108C-72F6-975A99B42A4D}"/>
              </a:ext>
            </a:extLst>
          </p:cNvPr>
          <p:cNvSpPr>
            <a:spLocks noChangeShapeType="1"/>
          </p:cNvSpPr>
          <p:nvPr/>
        </p:nvSpPr>
        <p:spPr bwMode="auto">
          <a:xfrm>
            <a:off x="4763357" y="6206548"/>
            <a:ext cx="0" cy="137160"/>
          </a:xfrm>
          <a:prstGeom prst="line">
            <a:avLst/>
          </a:prstGeom>
          <a:noFill/>
          <a:ln w="9525">
            <a:solidFill>
              <a:schemeClr val="tx1"/>
            </a:solidFill>
            <a:round/>
            <a:headEnd/>
            <a:tailEnd type="arrow" w="sm" len="sm"/>
          </a:ln>
          <a:effectLst/>
          <a:extLst>
            <a:ext uri="{909E8E84-426E-40DD-AFC4-6F175D3DCCD1}">
              <a14:hiddenFill xmlns:a14="http://schemas.microsoft.com/office/drawing/2010/main">
                <a:noFill/>
              </a14:hiddenFill>
            </a:ext>
          </a:extLst>
        </p:spPr>
        <p:txBody>
          <a:bodyPr/>
          <a:lstStyle/>
          <a:p>
            <a:pPr defTabSz="311707"/>
            <a:endParaRPr lang="en-US" sz="1000" b="1" dirty="0">
              <a:solidFill>
                <a:prstClr val="black"/>
              </a:solidFill>
              <a:cs typeface="Times New Roman" panose="02020603050405020304" pitchFamily="18" charset="0"/>
            </a:endParaRPr>
          </a:p>
        </p:txBody>
      </p:sp>
      <p:sp>
        <p:nvSpPr>
          <p:cNvPr id="62" name="Rectangle 537">
            <a:extLst>
              <a:ext uri="{FF2B5EF4-FFF2-40B4-BE49-F238E27FC236}">
                <a16:creationId xmlns:a16="http://schemas.microsoft.com/office/drawing/2014/main" id="{A80643D7-8C7C-11B8-E4C2-1C512073D2C1}"/>
              </a:ext>
            </a:extLst>
          </p:cNvPr>
          <p:cNvSpPr>
            <a:spLocks noChangeArrowheads="1"/>
          </p:cNvSpPr>
          <p:nvPr/>
        </p:nvSpPr>
        <p:spPr bwMode="auto">
          <a:xfrm>
            <a:off x="6831893" y="7297555"/>
            <a:ext cx="832437" cy="443967"/>
          </a:xfrm>
          <a:prstGeom prst="roundRect">
            <a:avLst/>
          </a:prstGeom>
          <a:solidFill>
            <a:schemeClr val="bg1">
              <a:lumMod val="75000"/>
            </a:schemeClr>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18704" tIns="18704" rIns="18704" bIns="18704"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defTabSz="694846">
              <a:spcBef>
                <a:spcPts val="0"/>
              </a:spcBef>
              <a:buNone/>
            </a:pPr>
            <a:r>
              <a:rPr lang="en-US" altLang="en-US" sz="1000" dirty="0">
                <a:solidFill>
                  <a:prstClr val="black"/>
                </a:solidFill>
                <a:latin typeface="+mn-lt"/>
                <a:cs typeface="Times New Roman" panose="02020603050405020304" pitchFamily="18" charset="0"/>
              </a:rPr>
              <a:t>Share across XX</a:t>
            </a:r>
          </a:p>
        </p:txBody>
      </p:sp>
      <p:sp>
        <p:nvSpPr>
          <p:cNvPr id="63" name="Rectangle 537">
            <a:extLst>
              <a:ext uri="{FF2B5EF4-FFF2-40B4-BE49-F238E27FC236}">
                <a16:creationId xmlns:a16="http://schemas.microsoft.com/office/drawing/2014/main" id="{2C844D20-1667-B521-17FB-ADF6F74DA722}"/>
              </a:ext>
            </a:extLst>
          </p:cNvPr>
          <p:cNvSpPr>
            <a:spLocks noChangeArrowheads="1"/>
          </p:cNvSpPr>
          <p:nvPr/>
        </p:nvSpPr>
        <p:spPr bwMode="auto">
          <a:xfrm>
            <a:off x="5828785" y="6467761"/>
            <a:ext cx="380029" cy="345742"/>
          </a:xfrm>
          <a:prstGeom prst="roundRect">
            <a:avLst/>
          </a:prstGeom>
          <a:solidFill>
            <a:srgbClr val="8D9BB5"/>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0" tIns="0" rIns="0" bIns="0"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defTabSz="694846">
              <a:spcBef>
                <a:spcPts val="0"/>
              </a:spcBef>
              <a:buNone/>
            </a:pPr>
            <a:r>
              <a:rPr lang="en-US" altLang="en-US" sz="1000" dirty="0">
                <a:solidFill>
                  <a:prstClr val="black"/>
                </a:solidFill>
                <a:latin typeface="+mn-lt"/>
                <a:cs typeface="Times New Roman" panose="02020603050405020304" pitchFamily="18" charset="0"/>
              </a:rPr>
              <a:t>Fixed</a:t>
            </a:r>
          </a:p>
        </p:txBody>
      </p:sp>
      <p:sp>
        <p:nvSpPr>
          <p:cNvPr id="64" name="Rectangle 537">
            <a:extLst>
              <a:ext uri="{FF2B5EF4-FFF2-40B4-BE49-F238E27FC236}">
                <a16:creationId xmlns:a16="http://schemas.microsoft.com/office/drawing/2014/main" id="{C12C3663-77EF-B639-D179-4EF177F325C8}"/>
              </a:ext>
            </a:extLst>
          </p:cNvPr>
          <p:cNvSpPr>
            <a:spLocks noChangeArrowheads="1"/>
          </p:cNvSpPr>
          <p:nvPr/>
        </p:nvSpPr>
        <p:spPr bwMode="auto">
          <a:xfrm>
            <a:off x="6226726" y="6467761"/>
            <a:ext cx="441690" cy="345742"/>
          </a:xfrm>
          <a:prstGeom prst="roundRect">
            <a:avLst/>
          </a:prstGeom>
          <a:solidFill>
            <a:srgbClr val="8D9BB5"/>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0" tIns="0" rIns="0" bIns="0"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defTabSz="694846">
              <a:spcBef>
                <a:spcPts val="0"/>
              </a:spcBef>
              <a:buNone/>
            </a:pPr>
            <a:r>
              <a:rPr lang="en-US" altLang="en-US" sz="1000" dirty="0">
                <a:solidFill>
                  <a:prstClr val="black"/>
                </a:solidFill>
                <a:latin typeface="+mn-lt"/>
                <a:cs typeface="Times New Roman" panose="02020603050405020304" pitchFamily="18" charset="0"/>
              </a:rPr>
              <a:t>Not needed</a:t>
            </a:r>
          </a:p>
        </p:txBody>
      </p:sp>
      <p:sp>
        <p:nvSpPr>
          <p:cNvPr id="65" name="Rectangle 537">
            <a:extLst>
              <a:ext uri="{FF2B5EF4-FFF2-40B4-BE49-F238E27FC236}">
                <a16:creationId xmlns:a16="http://schemas.microsoft.com/office/drawing/2014/main" id="{5EF2B780-E74D-4746-CC1E-B24C245746FE}"/>
              </a:ext>
            </a:extLst>
          </p:cNvPr>
          <p:cNvSpPr>
            <a:spLocks noChangeArrowheads="1"/>
          </p:cNvSpPr>
          <p:nvPr/>
        </p:nvSpPr>
        <p:spPr bwMode="auto">
          <a:xfrm>
            <a:off x="5430847" y="6467761"/>
            <a:ext cx="380029" cy="345742"/>
          </a:xfrm>
          <a:prstGeom prst="roundRect">
            <a:avLst/>
          </a:prstGeom>
          <a:solidFill>
            <a:srgbClr val="8D9BB5"/>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0" tIns="0" rIns="0" bIns="0"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defTabSz="694846">
              <a:spcBef>
                <a:spcPts val="0"/>
              </a:spcBef>
              <a:buNone/>
            </a:pPr>
            <a:r>
              <a:rPr lang="en-US" altLang="en-US" sz="1000" dirty="0">
                <a:solidFill>
                  <a:prstClr val="black"/>
                </a:solidFill>
                <a:latin typeface="+mn-lt"/>
                <a:cs typeface="Times New Roman" panose="02020603050405020304" pitchFamily="18" charset="0"/>
              </a:rPr>
              <a:t>Not Fixed</a:t>
            </a:r>
          </a:p>
        </p:txBody>
      </p:sp>
      <p:sp>
        <p:nvSpPr>
          <p:cNvPr id="66" name="Rectangle 537">
            <a:extLst>
              <a:ext uri="{FF2B5EF4-FFF2-40B4-BE49-F238E27FC236}">
                <a16:creationId xmlns:a16="http://schemas.microsoft.com/office/drawing/2014/main" id="{FEAB3D18-3927-C3B0-BF4B-3F486E18E635}"/>
              </a:ext>
            </a:extLst>
          </p:cNvPr>
          <p:cNvSpPr>
            <a:spLocks noChangeArrowheads="1"/>
          </p:cNvSpPr>
          <p:nvPr/>
        </p:nvSpPr>
        <p:spPr bwMode="auto">
          <a:xfrm>
            <a:off x="5430845" y="7297555"/>
            <a:ext cx="1175908" cy="443967"/>
          </a:xfrm>
          <a:prstGeom prst="roundRect">
            <a:avLst/>
          </a:prstGeom>
          <a:solidFill>
            <a:srgbClr val="8D9BB5"/>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18704" tIns="18704" rIns="18704" bIns="18704"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defTabSz="694846">
              <a:spcBef>
                <a:spcPts val="0"/>
              </a:spcBef>
              <a:buNone/>
            </a:pPr>
            <a:r>
              <a:rPr lang="en-US" altLang="en-US" sz="1000" dirty="0">
                <a:solidFill>
                  <a:prstClr val="black"/>
                </a:solidFill>
                <a:latin typeface="+mn-lt"/>
                <a:cs typeface="Times New Roman" panose="02020603050405020304" pitchFamily="18" charset="0"/>
              </a:rPr>
              <a:t>OFI Closed</a:t>
            </a:r>
          </a:p>
        </p:txBody>
      </p:sp>
      <p:sp>
        <p:nvSpPr>
          <p:cNvPr id="67" name="Line 487">
            <a:extLst>
              <a:ext uri="{FF2B5EF4-FFF2-40B4-BE49-F238E27FC236}">
                <a16:creationId xmlns:a16="http://schemas.microsoft.com/office/drawing/2014/main" id="{C2D5DE7B-13D4-C9CC-6EA5-272B327B5826}"/>
              </a:ext>
            </a:extLst>
          </p:cNvPr>
          <p:cNvSpPr>
            <a:spLocks noChangeShapeType="1"/>
          </p:cNvSpPr>
          <p:nvPr/>
        </p:nvSpPr>
        <p:spPr bwMode="auto">
          <a:xfrm flipH="1">
            <a:off x="7243223" y="6210379"/>
            <a:ext cx="4886" cy="1087176"/>
          </a:xfrm>
          <a:prstGeom prst="line">
            <a:avLst/>
          </a:prstGeom>
          <a:noFill/>
          <a:ln w="9525">
            <a:solidFill>
              <a:schemeClr val="tx1"/>
            </a:solidFill>
            <a:round/>
            <a:headEnd/>
            <a:tailEnd type="arrow" w="sm" len="sm"/>
          </a:ln>
          <a:effectLst/>
          <a:extLst>
            <a:ext uri="{909E8E84-426E-40DD-AFC4-6F175D3DCCD1}">
              <a14:hiddenFill xmlns:a14="http://schemas.microsoft.com/office/drawing/2010/main">
                <a:noFill/>
              </a14:hiddenFill>
            </a:ext>
          </a:extLst>
        </p:spPr>
        <p:txBody>
          <a:bodyPr/>
          <a:lstStyle/>
          <a:p>
            <a:pPr defTabSz="311707"/>
            <a:endParaRPr lang="en-US" sz="1000">
              <a:solidFill>
                <a:prstClr val="black"/>
              </a:solidFill>
              <a:cs typeface="Times New Roman" panose="02020603050405020304" pitchFamily="18" charset="0"/>
            </a:endParaRPr>
          </a:p>
        </p:txBody>
      </p:sp>
      <p:sp>
        <p:nvSpPr>
          <p:cNvPr id="68" name="Rectangle 537">
            <a:extLst>
              <a:ext uri="{FF2B5EF4-FFF2-40B4-BE49-F238E27FC236}">
                <a16:creationId xmlns:a16="http://schemas.microsoft.com/office/drawing/2014/main" id="{63019E5B-8202-A41F-3586-6231759F6141}"/>
              </a:ext>
            </a:extLst>
          </p:cNvPr>
          <p:cNvSpPr>
            <a:spLocks noChangeArrowheads="1"/>
          </p:cNvSpPr>
          <p:nvPr/>
        </p:nvSpPr>
        <p:spPr bwMode="auto">
          <a:xfrm>
            <a:off x="4313841" y="6358371"/>
            <a:ext cx="899032" cy="801528"/>
          </a:xfrm>
          <a:prstGeom prst="roundRect">
            <a:avLst>
              <a:gd name="adj" fmla="val 7160"/>
            </a:avLst>
          </a:prstGeom>
          <a:solidFill>
            <a:schemeClr val="bg1">
              <a:lumMod val="75000"/>
            </a:schemeClr>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0" tIns="18704" rIns="0" bIns="18704" anchor="ctr" anchorCtr="0"/>
          <a:lstStyle>
            <a:lvl1pPr defTabSz="1019175">
              <a:spcBef>
                <a:spcPct val="20000"/>
              </a:spcBef>
              <a:buChar char="•"/>
              <a:defRPr sz="3600">
                <a:solidFill>
                  <a:schemeClr val="tx1"/>
                </a:solidFill>
                <a:latin typeface="Arial" panose="020B0604020202020204" pitchFamily="34" charset="0"/>
              </a:defRPr>
            </a:lvl1pPr>
            <a:lvl2pPr marL="742950" indent="-285750" defTabSz="1019175">
              <a:spcBef>
                <a:spcPct val="20000"/>
              </a:spcBef>
              <a:buChar char="–"/>
              <a:defRPr sz="3100">
                <a:solidFill>
                  <a:schemeClr val="tx1"/>
                </a:solidFill>
                <a:latin typeface="Arial" panose="020B0604020202020204" pitchFamily="34" charset="0"/>
              </a:defRPr>
            </a:lvl2pPr>
            <a:lvl3pPr marL="1143000" indent="-228600" defTabSz="1019175">
              <a:spcBef>
                <a:spcPct val="20000"/>
              </a:spcBef>
              <a:buChar char="•"/>
              <a:defRPr sz="2700">
                <a:solidFill>
                  <a:schemeClr val="tx1"/>
                </a:solidFill>
                <a:latin typeface="Arial" panose="020B0604020202020204" pitchFamily="34" charset="0"/>
              </a:defRPr>
            </a:lvl3pPr>
            <a:lvl4pPr marL="1600200" indent="-228600" defTabSz="1019175">
              <a:spcBef>
                <a:spcPct val="20000"/>
              </a:spcBef>
              <a:buChar char="–"/>
              <a:defRPr sz="2200">
                <a:solidFill>
                  <a:schemeClr val="tx1"/>
                </a:solidFill>
                <a:latin typeface="Arial" panose="020B0604020202020204" pitchFamily="34" charset="0"/>
              </a:defRPr>
            </a:lvl4pPr>
            <a:lvl5pPr marL="2057400" indent="-228600" defTabSz="1019175">
              <a:spcBef>
                <a:spcPct val="20000"/>
              </a:spcBef>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defTabSz="694846">
              <a:spcBef>
                <a:spcPts val="0"/>
              </a:spcBef>
              <a:buNone/>
            </a:pPr>
            <a:r>
              <a:rPr lang="en-US" altLang="en-US" sz="1000" dirty="0">
                <a:solidFill>
                  <a:prstClr val="black"/>
                </a:solidFill>
                <a:latin typeface="+mn-lt"/>
                <a:cs typeface="Times New Roman" panose="02020603050405020304" pitchFamily="18" charset="0"/>
              </a:rPr>
              <a:t>XX submits CAR response with evidence of problem resolution</a:t>
            </a:r>
          </a:p>
        </p:txBody>
      </p:sp>
      <p:cxnSp>
        <p:nvCxnSpPr>
          <p:cNvPr id="69" name="Connector: Elbow 68">
            <a:extLst>
              <a:ext uri="{FF2B5EF4-FFF2-40B4-BE49-F238E27FC236}">
                <a16:creationId xmlns:a16="http://schemas.microsoft.com/office/drawing/2014/main" id="{378F2443-02A9-4A4A-15A3-1ABF780894A2}"/>
              </a:ext>
            </a:extLst>
          </p:cNvPr>
          <p:cNvCxnSpPr>
            <a:cxnSpLocks/>
          </p:cNvCxnSpPr>
          <p:nvPr/>
        </p:nvCxnSpPr>
        <p:spPr>
          <a:xfrm rot="5400000">
            <a:off x="7240404" y="5656416"/>
            <a:ext cx="15415" cy="887934"/>
          </a:xfrm>
          <a:prstGeom prst="bentConnector3">
            <a:avLst>
              <a:gd name="adj1" fmla="val 744213"/>
            </a:avLst>
          </a:prstGeom>
          <a:ln w="9525">
            <a:solidFill>
              <a:schemeClr val="tx1"/>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0" name="Connector: Elbow 69">
            <a:extLst>
              <a:ext uri="{FF2B5EF4-FFF2-40B4-BE49-F238E27FC236}">
                <a16:creationId xmlns:a16="http://schemas.microsoft.com/office/drawing/2014/main" id="{AC7B5D24-BD04-4A5D-D007-4EFCCAF6D867}"/>
              </a:ext>
            </a:extLst>
          </p:cNvPr>
          <p:cNvCxnSpPr>
            <a:cxnSpLocks/>
          </p:cNvCxnSpPr>
          <p:nvPr/>
        </p:nvCxnSpPr>
        <p:spPr>
          <a:xfrm rot="5400000">
            <a:off x="4755650" y="5683102"/>
            <a:ext cx="15415" cy="887934"/>
          </a:xfrm>
          <a:prstGeom prst="bentConnector3">
            <a:avLst>
              <a:gd name="adj1" fmla="val 588819"/>
            </a:avLst>
          </a:prstGeom>
          <a:ln w="9525">
            <a:solidFill>
              <a:schemeClr val="tx1"/>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C942BFB-B843-63B3-4DE6-A3711BA81D32}"/>
              </a:ext>
            </a:extLst>
          </p:cNvPr>
          <p:cNvSpPr txBox="1"/>
          <p:nvPr/>
        </p:nvSpPr>
        <p:spPr>
          <a:xfrm>
            <a:off x="332227" y="496182"/>
            <a:ext cx="6750052" cy="890764"/>
          </a:xfrm>
          <a:prstGeom prst="rect">
            <a:avLst/>
          </a:prstGeom>
          <a:noFill/>
        </p:spPr>
        <p:txBody>
          <a:bodyPr wrap="square" rtlCol="0">
            <a:noAutofit/>
          </a:bodyPr>
          <a:lstStyle/>
          <a:p>
            <a:r>
              <a:rPr lang="en-US" sz="1600" dirty="0"/>
              <a:t>Quality Management 2</a:t>
            </a:r>
          </a:p>
          <a:p>
            <a:r>
              <a:rPr lang="en-US" sz="1400" b="1" dirty="0"/>
              <a:t>How to Depict a Quality Management Plan in an RFP Response</a:t>
            </a:r>
          </a:p>
        </p:txBody>
      </p:sp>
      <p:sp>
        <p:nvSpPr>
          <p:cNvPr id="3" name="Date Placeholder 2">
            <a:extLst>
              <a:ext uri="{FF2B5EF4-FFF2-40B4-BE49-F238E27FC236}">
                <a16:creationId xmlns:a16="http://schemas.microsoft.com/office/drawing/2014/main" id="{1AA23503-5978-3B0E-70C4-7F87FC163800}"/>
              </a:ext>
            </a:extLst>
          </p:cNvPr>
          <p:cNvSpPr>
            <a:spLocks noGrp="1"/>
          </p:cNvSpPr>
          <p:nvPr>
            <p:ph type="dt" sz="half" idx="10"/>
          </p:nvPr>
        </p:nvSpPr>
        <p:spPr>
          <a:xfrm>
            <a:off x="534353" y="9322649"/>
            <a:ext cx="1748790" cy="535517"/>
          </a:xfrm>
        </p:spPr>
        <p:txBody>
          <a:bodyPr/>
          <a:lstStyle/>
          <a:p>
            <a:pPr algn="ctr">
              <a:tabLst>
                <a:tab pos="3200400" algn="ctr"/>
                <a:tab pos="5886450" algn="r"/>
              </a:tabLst>
            </a:pPr>
            <a:r>
              <a:rPr lang="en-US" dirty="0">
                <a:latin typeface="Soleil Lt" panose="00000400000000000000" pitchFamily="50" charset="0"/>
                <a:ea typeface="Times New Roman" panose="02020603050405020304" pitchFamily="18" charset="0"/>
                <a:cs typeface="Times New Roman" panose="02020603050405020304" pitchFamily="18" charset="0"/>
              </a:rPr>
              <a:t>Copyright © 2021-2023  Donna T. Hamby</a:t>
            </a:r>
            <a:endParaRPr lang="en-US"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2727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43F7E76-5A84-5CA3-508E-CC28C70B5626}"/>
              </a:ext>
            </a:extLst>
          </p:cNvPr>
          <p:cNvSpPr txBox="1"/>
          <p:nvPr/>
        </p:nvSpPr>
        <p:spPr>
          <a:xfrm>
            <a:off x="914400" y="6199601"/>
            <a:ext cx="5943600" cy="204440"/>
          </a:xfrm>
          <a:prstGeom prst="rect">
            <a:avLst/>
          </a:prstGeom>
          <a:solidFill>
            <a:srgbClr val="4E5D78"/>
          </a:solidFill>
          <a:ln w="19050">
            <a:solidFill>
              <a:schemeClr val="tx1"/>
            </a:solidFill>
          </a:ln>
          <a:effectLst/>
        </p:spPr>
        <p:txBody>
          <a:bodyPr wrap="none" lIns="34290" tIns="13716" rIns="34290" bIns="13716" rtlCol="0" anchor="ctr" anchorCtr="0">
            <a:noAutofit/>
          </a:bodyPr>
          <a:lstStyle>
            <a:defPPr>
              <a:defRPr lang="en-US"/>
            </a:defPPr>
            <a:lvl1pPr algn="ctr">
              <a:lnSpc>
                <a:spcPts val="800"/>
              </a:lnSpc>
              <a:defRPr sz="800" b="1" kern="0">
                <a:latin typeface="Times New Roman" panose="02020603050405020304" pitchFamily="18" charset="0"/>
                <a:cs typeface="Times New Roman" panose="02020603050405020304" pitchFamily="18" charset="0"/>
              </a:defRPr>
            </a:lvl1pPr>
          </a:lstStyle>
          <a:p>
            <a:pPr>
              <a:lnSpc>
                <a:spcPct val="100000"/>
              </a:lnSpc>
            </a:pPr>
            <a:r>
              <a:rPr lang="en-US" sz="1000" dirty="0">
                <a:solidFill>
                  <a:schemeClr val="bg1"/>
                </a:solidFill>
                <a:latin typeface="+mn-lt"/>
              </a:rPr>
              <a:t>PREPARE</a:t>
            </a:r>
          </a:p>
        </p:txBody>
      </p:sp>
      <p:sp>
        <p:nvSpPr>
          <p:cNvPr id="5" name="TextBox 4">
            <a:extLst>
              <a:ext uri="{FF2B5EF4-FFF2-40B4-BE49-F238E27FC236}">
                <a16:creationId xmlns:a16="http://schemas.microsoft.com/office/drawing/2014/main" id="{4579B3C0-AE73-CCFF-3D4E-B6FFFB507A77}"/>
              </a:ext>
            </a:extLst>
          </p:cNvPr>
          <p:cNvSpPr txBox="1"/>
          <p:nvPr/>
        </p:nvSpPr>
        <p:spPr>
          <a:xfrm>
            <a:off x="914400" y="4496108"/>
            <a:ext cx="5943600" cy="204440"/>
          </a:xfrm>
          <a:prstGeom prst="rect">
            <a:avLst/>
          </a:prstGeom>
          <a:solidFill>
            <a:srgbClr val="4E5D78"/>
          </a:solidFill>
          <a:ln w="19050">
            <a:solidFill>
              <a:schemeClr val="tx1"/>
            </a:solidFill>
          </a:ln>
          <a:effectLst/>
        </p:spPr>
        <p:txBody>
          <a:bodyPr wrap="none" lIns="34290" tIns="13716" rIns="34290" bIns="13716" rtlCol="0" anchor="ctr" anchorCtr="0">
            <a:noAutofit/>
          </a:bodyPr>
          <a:lstStyle/>
          <a:p>
            <a:pPr algn="ctr"/>
            <a:r>
              <a:rPr lang="en-US" sz="1000" b="1" kern="0" dirty="0">
                <a:solidFill>
                  <a:schemeClr val="bg1"/>
                </a:solidFill>
                <a:cs typeface="Times New Roman" panose="02020603050405020304" pitchFamily="18" charset="0"/>
              </a:rPr>
              <a:t>HIRE</a:t>
            </a:r>
          </a:p>
        </p:txBody>
      </p:sp>
      <p:sp>
        <p:nvSpPr>
          <p:cNvPr id="6" name="TextBox 5">
            <a:extLst>
              <a:ext uri="{FF2B5EF4-FFF2-40B4-BE49-F238E27FC236}">
                <a16:creationId xmlns:a16="http://schemas.microsoft.com/office/drawing/2014/main" id="{0CFFC287-A400-2AB3-28DD-4A75C0854557}"/>
              </a:ext>
            </a:extLst>
          </p:cNvPr>
          <p:cNvSpPr txBox="1"/>
          <p:nvPr/>
        </p:nvSpPr>
        <p:spPr>
          <a:xfrm>
            <a:off x="916539" y="3070369"/>
            <a:ext cx="5943600" cy="204440"/>
          </a:xfrm>
          <a:prstGeom prst="rect">
            <a:avLst/>
          </a:prstGeom>
          <a:solidFill>
            <a:srgbClr val="4E5D78"/>
          </a:solidFill>
          <a:ln w="19050">
            <a:solidFill>
              <a:schemeClr val="tx1"/>
            </a:solidFill>
          </a:ln>
          <a:effectLst/>
        </p:spPr>
        <p:txBody>
          <a:bodyPr wrap="none" lIns="34290" tIns="13716" rIns="34290" bIns="13716" rtlCol="0" anchor="ctr" anchorCtr="0">
            <a:noAutofit/>
          </a:bodyPr>
          <a:lstStyle/>
          <a:p>
            <a:pPr algn="ctr"/>
            <a:r>
              <a:rPr lang="en-US" sz="1000" b="1" kern="0" dirty="0">
                <a:solidFill>
                  <a:schemeClr val="bg1"/>
                </a:solidFill>
                <a:cs typeface="Times New Roman" panose="02020603050405020304" pitchFamily="18" charset="0"/>
              </a:rPr>
              <a:t>VET</a:t>
            </a:r>
          </a:p>
        </p:txBody>
      </p:sp>
      <p:sp>
        <p:nvSpPr>
          <p:cNvPr id="7" name="TextBox 6">
            <a:extLst>
              <a:ext uri="{FF2B5EF4-FFF2-40B4-BE49-F238E27FC236}">
                <a16:creationId xmlns:a16="http://schemas.microsoft.com/office/drawing/2014/main" id="{FF5B912D-5EE8-C0FB-8EF9-2BCC8807F88B}"/>
              </a:ext>
            </a:extLst>
          </p:cNvPr>
          <p:cNvSpPr txBox="1"/>
          <p:nvPr/>
        </p:nvSpPr>
        <p:spPr>
          <a:xfrm>
            <a:off x="912331" y="1231318"/>
            <a:ext cx="5943600" cy="204440"/>
          </a:xfrm>
          <a:prstGeom prst="rect">
            <a:avLst/>
          </a:prstGeom>
          <a:solidFill>
            <a:srgbClr val="4E5D78"/>
          </a:solidFill>
          <a:ln w="19050">
            <a:solidFill>
              <a:schemeClr val="tx1"/>
            </a:solidFill>
          </a:ln>
          <a:effectLst/>
        </p:spPr>
        <p:txBody>
          <a:bodyPr wrap="none" lIns="34290" tIns="13716" rIns="34290" bIns="13716" rtlCol="0" anchor="ctr" anchorCtr="0">
            <a:noAutofit/>
          </a:bodyPr>
          <a:lstStyle/>
          <a:p>
            <a:pPr algn="ctr"/>
            <a:r>
              <a:rPr lang="en-US" sz="1000" b="1" kern="0" dirty="0">
                <a:solidFill>
                  <a:schemeClr val="bg1"/>
                </a:solidFill>
                <a:cs typeface="Times New Roman" panose="02020603050405020304" pitchFamily="18" charset="0"/>
              </a:rPr>
              <a:t>RECRUIT</a:t>
            </a:r>
          </a:p>
        </p:txBody>
      </p:sp>
      <p:sp>
        <p:nvSpPr>
          <p:cNvPr id="8" name="TextBox 7">
            <a:extLst>
              <a:ext uri="{FF2B5EF4-FFF2-40B4-BE49-F238E27FC236}">
                <a16:creationId xmlns:a16="http://schemas.microsoft.com/office/drawing/2014/main" id="{9F8CDF6B-50CF-935A-9771-6E47BCA34C70}"/>
              </a:ext>
            </a:extLst>
          </p:cNvPr>
          <p:cNvSpPr txBox="1"/>
          <p:nvPr/>
        </p:nvSpPr>
        <p:spPr>
          <a:xfrm>
            <a:off x="914400" y="1231319"/>
            <a:ext cx="5943600" cy="6176066"/>
          </a:xfrm>
          <a:prstGeom prst="rect">
            <a:avLst/>
          </a:prstGeom>
          <a:noFill/>
          <a:ln w="19050">
            <a:solidFill>
              <a:schemeClr val="tx1"/>
            </a:solidFill>
          </a:ln>
          <a:effectLst>
            <a:innerShdw blurRad="63500" dist="50800" dir="18900000">
              <a:schemeClr val="tx2">
                <a:lumMod val="20000"/>
                <a:lumOff val="80000"/>
                <a:alpha val="50000"/>
              </a:schemeClr>
            </a:innerShdw>
          </a:effectLst>
        </p:spPr>
        <p:txBody>
          <a:bodyPr wrap="square" rtlCol="0">
            <a:noAutofit/>
          </a:bodyPr>
          <a:lstStyle/>
          <a:p>
            <a:pPr algn="ctr"/>
            <a:endParaRPr lang="en-US" sz="1000" dirty="0">
              <a:cs typeface="Times New Roman" pitchFamily="18" charset="0"/>
            </a:endParaRPr>
          </a:p>
        </p:txBody>
      </p:sp>
      <p:sp>
        <p:nvSpPr>
          <p:cNvPr id="9" name="TextBox 8">
            <a:extLst>
              <a:ext uri="{FF2B5EF4-FFF2-40B4-BE49-F238E27FC236}">
                <a16:creationId xmlns:a16="http://schemas.microsoft.com/office/drawing/2014/main" id="{0E6573C2-87F1-6B6A-49DB-984B8A88BF08}"/>
              </a:ext>
            </a:extLst>
          </p:cNvPr>
          <p:cNvSpPr txBox="1"/>
          <p:nvPr/>
        </p:nvSpPr>
        <p:spPr>
          <a:xfrm>
            <a:off x="916433" y="4767725"/>
            <a:ext cx="2453274" cy="1347320"/>
          </a:xfrm>
          <a:prstGeom prst="round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algn="ctr">
              <a:defRPr sz="1000">
                <a:solidFill>
                  <a:schemeClr val="lt1"/>
                </a:solidFill>
                <a:latin typeface="Times New Roman" panose="02020603050405020304" pitchFamily="18"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US" kern="0" dirty="0">
              <a:solidFill>
                <a:schemeClr val="tx1"/>
              </a:solidFill>
              <a:latin typeface="+mn-lt"/>
            </a:endParaRPr>
          </a:p>
        </p:txBody>
      </p:sp>
      <p:sp>
        <p:nvSpPr>
          <p:cNvPr id="10" name="TextBox 9">
            <a:extLst>
              <a:ext uri="{FF2B5EF4-FFF2-40B4-BE49-F238E27FC236}">
                <a16:creationId xmlns:a16="http://schemas.microsoft.com/office/drawing/2014/main" id="{EBC8A572-6067-DA9E-2B16-B05935F480EB}"/>
              </a:ext>
            </a:extLst>
          </p:cNvPr>
          <p:cNvSpPr txBox="1"/>
          <p:nvPr/>
        </p:nvSpPr>
        <p:spPr>
          <a:xfrm>
            <a:off x="916433" y="3285888"/>
            <a:ext cx="2453274" cy="1225013"/>
          </a:xfrm>
          <a:prstGeom prst="round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algn="ctr">
              <a:defRPr sz="1000">
                <a:solidFill>
                  <a:schemeClr val="lt1"/>
                </a:solidFill>
                <a:latin typeface="Times New Roman" panose="02020603050405020304" pitchFamily="18"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US" kern="0" dirty="0">
              <a:solidFill>
                <a:schemeClr val="tx1"/>
              </a:solidFill>
              <a:latin typeface="+mn-lt"/>
            </a:endParaRPr>
          </a:p>
        </p:txBody>
      </p:sp>
      <p:sp>
        <p:nvSpPr>
          <p:cNvPr id="11" name="TextBox 10">
            <a:extLst>
              <a:ext uri="{FF2B5EF4-FFF2-40B4-BE49-F238E27FC236}">
                <a16:creationId xmlns:a16="http://schemas.microsoft.com/office/drawing/2014/main" id="{63066530-B467-F858-E81A-580F630F4A5B}"/>
              </a:ext>
            </a:extLst>
          </p:cNvPr>
          <p:cNvSpPr txBox="1"/>
          <p:nvPr/>
        </p:nvSpPr>
        <p:spPr>
          <a:xfrm>
            <a:off x="916433" y="1422467"/>
            <a:ext cx="2453274" cy="1640255"/>
          </a:xfrm>
          <a:prstGeom prst="round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4290" rIns="13716" rtlCol="0" anchor="t" anchorCtr="0"/>
          <a:lstStyle>
            <a:defPPr>
              <a:defRPr lang="en-US"/>
            </a:defPPr>
            <a:lvl1pPr marL="112713" indent="-112713">
              <a:lnSpc>
                <a:spcPts val="900"/>
              </a:lnSpc>
              <a:spcAft>
                <a:spcPts val="400"/>
              </a:spcAft>
              <a:buFont typeface="Wingdings" panose="05000000000000000000" pitchFamily="2" charset="2"/>
              <a:buChar char="§"/>
              <a:tabLst>
                <a:tab pos="112713" algn="l"/>
              </a:tabLst>
              <a:defRPr sz="1000" kern="0">
                <a:solidFill>
                  <a:schemeClr val="tx1"/>
                </a:solidFill>
                <a:latin typeface="Times New Roman" panose="02020603050405020304" pitchFamily="18" charset="0"/>
                <a:cs typeface="Times New Roman" panose="02020603050405020304" pitchFamily="18" charset="0"/>
              </a:defRPr>
            </a:lvl1pPr>
          </a:lstStyle>
          <a:p>
            <a:pPr>
              <a:lnSpc>
                <a:spcPct val="100000"/>
              </a:lnSpc>
              <a:spcAft>
                <a:spcPts val="0"/>
              </a:spcAft>
            </a:pPr>
            <a:endParaRPr lang="en-US" dirty="0">
              <a:latin typeface="+mn-lt"/>
            </a:endParaRPr>
          </a:p>
        </p:txBody>
      </p:sp>
      <p:sp>
        <p:nvSpPr>
          <p:cNvPr id="12" name="TextBox 11">
            <a:extLst>
              <a:ext uri="{FF2B5EF4-FFF2-40B4-BE49-F238E27FC236}">
                <a16:creationId xmlns:a16="http://schemas.microsoft.com/office/drawing/2014/main" id="{12408D07-8963-1918-375D-C1074E9F87E8}"/>
              </a:ext>
            </a:extLst>
          </p:cNvPr>
          <p:cNvSpPr txBox="1"/>
          <p:nvPr/>
        </p:nvSpPr>
        <p:spPr>
          <a:xfrm>
            <a:off x="3229547" y="1444758"/>
            <a:ext cx="3616958" cy="1644464"/>
          </a:xfrm>
          <a:prstGeom prst="roundRect">
            <a:avLst>
              <a:gd name="adj"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4290" rIns="13716" rtlCol="0" anchor="ctr" anchorCtr="0"/>
          <a:lstStyle>
            <a:defPPr>
              <a:defRPr lang="en-US"/>
            </a:defPPr>
            <a:lvl1pPr algn="ctr">
              <a:defRPr sz="1000">
                <a:solidFill>
                  <a:schemeClr val="lt1"/>
                </a:solidFill>
                <a:latin typeface="Times New Roman" panose="02020603050405020304" pitchFamily="18"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84532" indent="-84532" algn="l">
              <a:buFont typeface="Wingdings" panose="05000000000000000000" pitchFamily="2" charset="2"/>
              <a:buChar char="§"/>
              <a:tabLst>
                <a:tab pos="84532" algn="l"/>
              </a:tabLst>
            </a:pPr>
            <a:r>
              <a:rPr lang="en-US" kern="0" dirty="0">
                <a:solidFill>
                  <a:schemeClr val="tx1"/>
                </a:solidFill>
                <a:latin typeface="+mn-lt"/>
              </a:rPr>
              <a:t>Begin process with employee departure or hiring request.</a:t>
            </a:r>
          </a:p>
          <a:p>
            <a:pPr marL="84532" indent="-84532" algn="l">
              <a:buFont typeface="Wingdings" panose="05000000000000000000" pitchFamily="2" charset="2"/>
              <a:buChar char="§"/>
              <a:tabLst>
                <a:tab pos="84532" algn="l"/>
              </a:tabLst>
            </a:pPr>
            <a:r>
              <a:rPr lang="en-US" kern="0" dirty="0">
                <a:solidFill>
                  <a:schemeClr val="tx1"/>
                </a:solidFill>
                <a:latin typeface="+mn-lt"/>
              </a:rPr>
              <a:t>Review current position description, update, create job requisition.</a:t>
            </a:r>
          </a:p>
          <a:p>
            <a:pPr marL="84532" indent="-84532" algn="l">
              <a:buFont typeface="Wingdings" panose="05000000000000000000" pitchFamily="2" charset="2"/>
              <a:buChar char="§"/>
              <a:tabLst>
                <a:tab pos="84532" algn="l"/>
              </a:tabLst>
            </a:pPr>
            <a:r>
              <a:rPr lang="en-US" kern="0" dirty="0">
                <a:solidFill>
                  <a:schemeClr val="tx1"/>
                </a:solidFill>
                <a:latin typeface="+mn-lt"/>
              </a:rPr>
              <a:t>Assign position to Teammate based on workshare.</a:t>
            </a:r>
          </a:p>
          <a:p>
            <a:pPr marL="84532" indent="-84532" algn="l">
              <a:buFont typeface="Wingdings" panose="05000000000000000000" pitchFamily="2" charset="2"/>
              <a:buChar char="§"/>
              <a:tabLst>
                <a:tab pos="84532" algn="l"/>
              </a:tabLst>
            </a:pPr>
            <a:r>
              <a:rPr lang="en-US" kern="0" dirty="0">
                <a:solidFill>
                  <a:schemeClr val="tx1"/>
                </a:solidFill>
                <a:latin typeface="+mn-lt"/>
              </a:rPr>
              <a:t>Team HR meeting to pool resources to fill vacancy.</a:t>
            </a:r>
          </a:p>
          <a:p>
            <a:pPr marL="84532" indent="-84532" algn="l">
              <a:buFont typeface="Wingdings" panose="05000000000000000000" pitchFamily="2" charset="2"/>
              <a:buChar char="§"/>
              <a:tabLst>
                <a:tab pos="84532" algn="l"/>
              </a:tabLst>
            </a:pPr>
            <a:r>
              <a:rPr lang="en-US" kern="0" dirty="0">
                <a:solidFill>
                  <a:schemeClr val="tx1"/>
                </a:solidFill>
                <a:latin typeface="+mn-lt"/>
              </a:rPr>
              <a:t>Develop advertising strategy and recruiting plan.</a:t>
            </a:r>
          </a:p>
          <a:p>
            <a:pPr marL="84532" indent="-84532" algn="l">
              <a:buFont typeface="Wingdings" panose="05000000000000000000" pitchFamily="2" charset="2"/>
              <a:buChar char="§"/>
              <a:tabLst>
                <a:tab pos="84532" algn="l"/>
              </a:tabLst>
            </a:pPr>
            <a:r>
              <a:rPr lang="en-US" kern="0" dirty="0">
                <a:solidFill>
                  <a:schemeClr val="tx1"/>
                </a:solidFill>
                <a:latin typeface="+mn-lt"/>
              </a:rPr>
              <a:t>Maximize all recruiting resources to identify candidates.</a:t>
            </a:r>
          </a:p>
          <a:p>
            <a:pPr marL="84532" indent="-84532" algn="l">
              <a:buFont typeface="Wingdings" panose="05000000000000000000" pitchFamily="2" charset="2"/>
              <a:buChar char="§"/>
              <a:tabLst>
                <a:tab pos="84532" algn="l"/>
              </a:tabLst>
            </a:pPr>
            <a:r>
              <a:rPr lang="en-US" kern="0" dirty="0">
                <a:solidFill>
                  <a:schemeClr val="tx1"/>
                </a:solidFill>
                <a:latin typeface="+mn-lt"/>
              </a:rPr>
              <a:t>Develop initial candidate list from application pool.</a:t>
            </a:r>
          </a:p>
          <a:p>
            <a:pPr marL="84532" indent="-84532" algn="l">
              <a:buFont typeface="Wingdings" panose="05000000000000000000" pitchFamily="2" charset="2"/>
              <a:buChar char="§"/>
              <a:tabLst>
                <a:tab pos="84532" algn="l"/>
              </a:tabLst>
            </a:pPr>
            <a:r>
              <a:rPr lang="en-US" kern="0" dirty="0">
                <a:solidFill>
                  <a:schemeClr val="tx1"/>
                </a:solidFill>
                <a:latin typeface="+mn-lt"/>
              </a:rPr>
              <a:t>Provide daily status to HR, COO, and SL on recruiting.</a:t>
            </a:r>
          </a:p>
          <a:p>
            <a:pPr marL="84532" indent="-84532" algn="l">
              <a:buFont typeface="Wingdings" panose="05000000000000000000" pitchFamily="2" charset="2"/>
              <a:buChar char="§"/>
              <a:tabLst>
                <a:tab pos="84532" algn="l"/>
              </a:tabLst>
            </a:pPr>
            <a:r>
              <a:rPr lang="en-US" kern="0" dirty="0">
                <a:solidFill>
                  <a:schemeClr val="tx1"/>
                </a:solidFill>
                <a:latin typeface="+mn-lt"/>
              </a:rPr>
              <a:t>Inform COR of progress, as required.</a:t>
            </a:r>
          </a:p>
          <a:p>
            <a:pPr marL="84532" indent="-84532" algn="l">
              <a:buFont typeface="Wingdings" panose="05000000000000000000" pitchFamily="2" charset="2"/>
              <a:buChar char="§"/>
              <a:tabLst>
                <a:tab pos="84532" algn="l"/>
              </a:tabLst>
            </a:pPr>
            <a:r>
              <a:rPr lang="en-US" kern="0" dirty="0">
                <a:solidFill>
                  <a:schemeClr val="tx1"/>
                </a:solidFill>
                <a:latin typeface="+mn-lt"/>
              </a:rPr>
              <a:t>Maintain recruiting metrics.</a:t>
            </a:r>
          </a:p>
        </p:txBody>
      </p:sp>
      <p:pic>
        <p:nvPicPr>
          <p:cNvPr id="13" name="Picture 12">
            <a:extLst>
              <a:ext uri="{FF2B5EF4-FFF2-40B4-BE49-F238E27FC236}">
                <a16:creationId xmlns:a16="http://schemas.microsoft.com/office/drawing/2014/main" id="{64B93568-D292-C7E0-C75F-CFD559BF8F82}"/>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1042859" y="5263431"/>
            <a:ext cx="186436" cy="386649"/>
          </a:xfrm>
          <a:prstGeom prst="rect">
            <a:avLst/>
          </a:prstGeom>
        </p:spPr>
      </p:pic>
      <p:grpSp>
        <p:nvGrpSpPr>
          <p:cNvPr id="14" name="Group 13">
            <a:extLst>
              <a:ext uri="{FF2B5EF4-FFF2-40B4-BE49-F238E27FC236}">
                <a16:creationId xmlns:a16="http://schemas.microsoft.com/office/drawing/2014/main" id="{71329D8D-B0A4-08E4-425C-9746731F0790}"/>
              </a:ext>
            </a:extLst>
          </p:cNvPr>
          <p:cNvGrpSpPr/>
          <p:nvPr/>
        </p:nvGrpSpPr>
        <p:grpSpPr>
          <a:xfrm>
            <a:off x="1009563" y="3567143"/>
            <a:ext cx="422199" cy="718136"/>
            <a:chOff x="269099" y="2397482"/>
            <a:chExt cx="377674" cy="642403"/>
          </a:xfrm>
        </p:grpSpPr>
        <p:pic>
          <p:nvPicPr>
            <p:cNvPr id="15" name="Picture 14">
              <a:extLst>
                <a:ext uri="{FF2B5EF4-FFF2-40B4-BE49-F238E27FC236}">
                  <a16:creationId xmlns:a16="http://schemas.microsoft.com/office/drawing/2014/main" id="{A58B5186-ACF4-F135-171E-F6FF9A943957}"/>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269099" y="2726083"/>
              <a:ext cx="151310" cy="313802"/>
            </a:xfrm>
            <a:prstGeom prst="rect">
              <a:avLst/>
            </a:prstGeom>
          </p:spPr>
        </p:pic>
        <p:pic>
          <p:nvPicPr>
            <p:cNvPr id="16" name="Picture 15">
              <a:extLst>
                <a:ext uri="{FF2B5EF4-FFF2-40B4-BE49-F238E27FC236}">
                  <a16:creationId xmlns:a16="http://schemas.microsoft.com/office/drawing/2014/main" id="{26D4C2EC-5884-3B5B-DAE7-7419D72F39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355" y="2725716"/>
              <a:ext cx="138418" cy="313802"/>
            </a:xfrm>
            <a:prstGeom prst="rect">
              <a:avLst/>
            </a:prstGeom>
          </p:spPr>
        </p:pic>
        <p:pic>
          <p:nvPicPr>
            <p:cNvPr id="17" name="Picture 16">
              <a:extLst>
                <a:ext uri="{FF2B5EF4-FFF2-40B4-BE49-F238E27FC236}">
                  <a16:creationId xmlns:a16="http://schemas.microsoft.com/office/drawing/2014/main" id="{4E867DFC-3BE2-66A0-D40B-2CE0C04CA55A}"/>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5410" r="27490" b="92312"/>
            <a:stretch/>
          </p:blipFill>
          <p:spPr>
            <a:xfrm>
              <a:off x="300836" y="2397482"/>
              <a:ext cx="257551" cy="279126"/>
            </a:xfrm>
            <a:prstGeom prst="rect">
              <a:avLst/>
            </a:prstGeom>
            <a:effectLst/>
          </p:spPr>
        </p:pic>
      </p:grpSp>
      <p:sp>
        <p:nvSpPr>
          <p:cNvPr id="18" name="Rectangle 17">
            <a:extLst>
              <a:ext uri="{FF2B5EF4-FFF2-40B4-BE49-F238E27FC236}">
                <a16:creationId xmlns:a16="http://schemas.microsoft.com/office/drawing/2014/main" id="{E768BE51-C7A2-1F2D-B79D-B584D71CCFBC}"/>
              </a:ext>
            </a:extLst>
          </p:cNvPr>
          <p:cNvSpPr/>
          <p:nvPr/>
        </p:nvSpPr>
        <p:spPr>
          <a:xfrm>
            <a:off x="1560244" y="3524825"/>
            <a:ext cx="1669304" cy="7604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2" rtlCol="0" anchor="t" anchorCtr="0"/>
          <a:lstStyle/>
          <a:p>
            <a:pPr marL="84532" indent="-84532">
              <a:buFont typeface="Wingdings" panose="05000000000000000000" pitchFamily="2" charset="2"/>
              <a:buChar char="§"/>
            </a:pPr>
            <a:r>
              <a:rPr lang="en-US" sz="1000" kern="0" dirty="0">
                <a:solidFill>
                  <a:schemeClr val="tx1"/>
                </a:solidFill>
                <a:cs typeface="Times New Roman" panose="02020603050405020304" pitchFamily="18" charset="0"/>
              </a:rPr>
              <a:t>Experience</a:t>
            </a:r>
          </a:p>
          <a:p>
            <a:pPr marL="84532" indent="-84532">
              <a:buFont typeface="Wingdings" panose="05000000000000000000" pitchFamily="2" charset="2"/>
              <a:buChar char="§"/>
            </a:pPr>
            <a:r>
              <a:rPr lang="en-US" sz="1000" kern="0" dirty="0">
                <a:solidFill>
                  <a:schemeClr val="tx1"/>
                </a:solidFill>
                <a:cs typeface="Times New Roman" panose="02020603050405020304" pitchFamily="18" charset="0"/>
              </a:rPr>
              <a:t>Skills</a:t>
            </a:r>
          </a:p>
          <a:p>
            <a:pPr marL="84532" indent="-84532">
              <a:buFont typeface="Wingdings" panose="05000000000000000000" pitchFamily="2" charset="2"/>
              <a:buChar char="§"/>
            </a:pPr>
            <a:r>
              <a:rPr lang="en-US" sz="1000" kern="0" dirty="0">
                <a:solidFill>
                  <a:schemeClr val="tx1"/>
                </a:solidFill>
                <a:cs typeface="Times New Roman" panose="02020603050405020304" pitchFamily="18" charset="0"/>
              </a:rPr>
              <a:t>Capabilities</a:t>
            </a:r>
          </a:p>
          <a:p>
            <a:pPr marL="84532" indent="-84532">
              <a:buFont typeface="Wingdings" panose="05000000000000000000" pitchFamily="2" charset="2"/>
              <a:buChar char="§"/>
            </a:pPr>
            <a:r>
              <a:rPr lang="en-US" sz="1000" kern="0" dirty="0">
                <a:solidFill>
                  <a:schemeClr val="tx1"/>
                </a:solidFill>
                <a:cs typeface="Times New Roman" panose="02020603050405020304" pitchFamily="18" charset="0"/>
              </a:rPr>
              <a:t>Education</a:t>
            </a:r>
          </a:p>
          <a:p>
            <a:pPr marL="84532" indent="-84532">
              <a:buFont typeface="Wingdings" panose="05000000000000000000" pitchFamily="2" charset="2"/>
              <a:buChar char="§"/>
            </a:pPr>
            <a:r>
              <a:rPr lang="en-US" sz="1000" kern="0" dirty="0">
                <a:solidFill>
                  <a:schemeClr val="tx1"/>
                </a:solidFill>
                <a:cs typeface="Times New Roman" panose="02020603050405020304" pitchFamily="18" charset="0"/>
              </a:rPr>
              <a:t>Certifications</a:t>
            </a:r>
          </a:p>
          <a:p>
            <a:pPr marL="84532" indent="-84532">
              <a:buFont typeface="Wingdings" panose="05000000000000000000" pitchFamily="2" charset="2"/>
              <a:buChar char="§"/>
            </a:pPr>
            <a:r>
              <a:rPr lang="en-US" sz="1000" kern="0" dirty="0">
                <a:solidFill>
                  <a:schemeClr val="tx1"/>
                </a:solidFill>
                <a:cs typeface="Times New Roman" panose="02020603050405020304" pitchFamily="18" charset="0"/>
              </a:rPr>
              <a:t>PWS match</a:t>
            </a:r>
          </a:p>
          <a:p>
            <a:pPr marL="84532" indent="-84532">
              <a:buFont typeface="Wingdings" panose="05000000000000000000" pitchFamily="2" charset="2"/>
              <a:buChar char="§"/>
            </a:pPr>
            <a:r>
              <a:rPr lang="en-US" sz="1000" kern="0" dirty="0">
                <a:solidFill>
                  <a:schemeClr val="tx1"/>
                </a:solidFill>
                <a:cs typeface="Times New Roman" panose="02020603050405020304" pitchFamily="18" charset="0"/>
              </a:rPr>
              <a:t>Location</a:t>
            </a:r>
          </a:p>
          <a:p>
            <a:pPr marL="84532" indent="-84532">
              <a:buFont typeface="Wingdings" panose="05000000000000000000" pitchFamily="2" charset="2"/>
              <a:buChar char="§"/>
            </a:pPr>
            <a:r>
              <a:rPr lang="en-US" sz="1000" kern="0" dirty="0">
                <a:solidFill>
                  <a:schemeClr val="tx1"/>
                </a:solidFill>
                <a:cs typeface="Times New Roman" panose="02020603050405020304" pitchFamily="18" charset="0"/>
              </a:rPr>
              <a:t>Security clearance</a:t>
            </a:r>
          </a:p>
        </p:txBody>
      </p:sp>
      <p:sp>
        <p:nvSpPr>
          <p:cNvPr id="19" name="Rectangle 18">
            <a:extLst>
              <a:ext uri="{FF2B5EF4-FFF2-40B4-BE49-F238E27FC236}">
                <a16:creationId xmlns:a16="http://schemas.microsoft.com/office/drawing/2014/main" id="{6549B635-25BF-C5FA-445A-304F0AC37506}"/>
              </a:ext>
            </a:extLst>
          </p:cNvPr>
          <p:cNvSpPr/>
          <p:nvPr/>
        </p:nvSpPr>
        <p:spPr>
          <a:xfrm>
            <a:off x="1389327" y="5021002"/>
            <a:ext cx="1779071" cy="1079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84532" indent="-84532">
              <a:buFont typeface="Wingdings" panose="05000000000000000000" pitchFamily="2" charset="2"/>
              <a:buChar char="§"/>
            </a:pPr>
            <a:r>
              <a:rPr lang="en-US" sz="1000" kern="0" dirty="0">
                <a:solidFill>
                  <a:schemeClr val="tx1"/>
                </a:solidFill>
                <a:cs typeface="Times New Roman" panose="02020603050405020304" pitchFamily="18" charset="0"/>
              </a:rPr>
              <a:t>Experience</a:t>
            </a:r>
          </a:p>
          <a:p>
            <a:pPr marL="84532" indent="-84532">
              <a:buFont typeface="Wingdings" panose="05000000000000000000" pitchFamily="2" charset="2"/>
              <a:buChar char="§"/>
            </a:pPr>
            <a:r>
              <a:rPr lang="en-US" sz="1000" kern="0" dirty="0">
                <a:solidFill>
                  <a:schemeClr val="tx1"/>
                </a:solidFill>
                <a:cs typeface="Times New Roman" panose="02020603050405020304" pitchFamily="18" charset="0"/>
              </a:rPr>
              <a:t>Reference check</a:t>
            </a:r>
          </a:p>
          <a:p>
            <a:pPr marL="84532" indent="-84532">
              <a:buFont typeface="Wingdings" panose="05000000000000000000" pitchFamily="2" charset="2"/>
              <a:buChar char="§"/>
            </a:pPr>
            <a:r>
              <a:rPr lang="en-US" sz="1000" kern="0" dirty="0">
                <a:solidFill>
                  <a:schemeClr val="tx1"/>
                </a:solidFill>
                <a:cs typeface="Times New Roman" panose="02020603050405020304" pitchFamily="18" charset="0"/>
              </a:rPr>
              <a:t>Security clearance checks</a:t>
            </a:r>
          </a:p>
          <a:p>
            <a:pPr marL="84532" indent="-84532">
              <a:buFont typeface="Wingdings" panose="05000000000000000000" pitchFamily="2" charset="2"/>
              <a:buChar char="§"/>
            </a:pPr>
            <a:r>
              <a:rPr lang="en-US" sz="1000" kern="0" dirty="0">
                <a:solidFill>
                  <a:schemeClr val="tx1"/>
                </a:solidFill>
                <a:cs typeface="Times New Roman" panose="02020603050405020304" pitchFamily="18" charset="0"/>
              </a:rPr>
              <a:t>Interview</a:t>
            </a:r>
          </a:p>
          <a:p>
            <a:pPr marL="84532" indent="-84532">
              <a:buFont typeface="Wingdings" panose="05000000000000000000" pitchFamily="2" charset="2"/>
              <a:buChar char="§"/>
            </a:pPr>
            <a:r>
              <a:rPr lang="en-US" sz="1000" kern="0" dirty="0">
                <a:solidFill>
                  <a:schemeClr val="tx1"/>
                </a:solidFill>
                <a:cs typeface="Times New Roman" panose="02020603050405020304" pitchFamily="18" charset="0"/>
              </a:rPr>
              <a:t>Match to specific job requisition</a:t>
            </a:r>
          </a:p>
          <a:p>
            <a:pPr marL="84532" indent="-84532">
              <a:buFont typeface="Wingdings" panose="05000000000000000000" pitchFamily="2" charset="2"/>
              <a:buChar char="§"/>
            </a:pPr>
            <a:r>
              <a:rPr lang="en-US" sz="1000" kern="0" dirty="0">
                <a:solidFill>
                  <a:schemeClr val="tx1"/>
                </a:solidFill>
                <a:cs typeface="Times New Roman" panose="02020603050405020304" pitchFamily="18" charset="0"/>
              </a:rPr>
              <a:t>Cultural fit </a:t>
            </a:r>
          </a:p>
          <a:p>
            <a:pPr marL="84532" indent="-84532">
              <a:buFont typeface="Wingdings" panose="05000000000000000000" pitchFamily="2" charset="2"/>
              <a:buChar char="§"/>
            </a:pPr>
            <a:r>
              <a:rPr lang="en-US" sz="1000" kern="0" dirty="0">
                <a:solidFill>
                  <a:schemeClr val="tx1"/>
                </a:solidFill>
                <a:cs typeface="Times New Roman" panose="02020603050405020304" pitchFamily="18" charset="0"/>
              </a:rPr>
              <a:t>Aligned values</a:t>
            </a:r>
          </a:p>
        </p:txBody>
      </p:sp>
      <p:sp>
        <p:nvSpPr>
          <p:cNvPr id="20" name="TextBox 19">
            <a:extLst>
              <a:ext uri="{FF2B5EF4-FFF2-40B4-BE49-F238E27FC236}">
                <a16:creationId xmlns:a16="http://schemas.microsoft.com/office/drawing/2014/main" id="{543B3E20-6975-57DC-AFB3-EAF3183ECA61}"/>
              </a:ext>
            </a:extLst>
          </p:cNvPr>
          <p:cNvSpPr txBox="1"/>
          <p:nvPr/>
        </p:nvSpPr>
        <p:spPr>
          <a:xfrm>
            <a:off x="3229550" y="4741828"/>
            <a:ext cx="3590593" cy="1431872"/>
          </a:xfrm>
          <a:prstGeom prst="roundRect">
            <a:avLst>
              <a:gd name="adj"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4290" rIns="13716" rtlCol="0" anchor="ctr" anchorCtr="0"/>
          <a:lstStyle>
            <a:defPPr>
              <a:defRPr lang="en-US"/>
            </a:defPPr>
            <a:lvl1pPr marL="112713" indent="-112713">
              <a:lnSpc>
                <a:spcPts val="1000"/>
              </a:lnSpc>
              <a:buFont typeface="Wingdings" panose="05000000000000000000" pitchFamily="2" charset="2"/>
              <a:buChar char="§"/>
              <a:tabLst>
                <a:tab pos="112713" algn="l"/>
              </a:tabLst>
              <a:defRPr sz="1000" kern="0">
                <a:solidFill>
                  <a:schemeClr val="tx1"/>
                </a:solidFill>
                <a:latin typeface="Times New Roman" panose="02020603050405020304" pitchFamily="18"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nSpc>
                <a:spcPct val="100000"/>
              </a:lnSpc>
              <a:buNone/>
            </a:pPr>
            <a:r>
              <a:rPr lang="en-US" dirty="0">
                <a:latin typeface="+mn-lt"/>
              </a:rPr>
              <a:t>ASSIGNED TEAMMATE</a:t>
            </a:r>
          </a:p>
          <a:p>
            <a:pPr marL="84532" lvl="1" indent="-84532">
              <a:buFont typeface="Wingdings" panose="05000000000000000000" pitchFamily="2" charset="2"/>
              <a:buChar char="§"/>
            </a:pPr>
            <a:r>
              <a:rPr lang="en-US" sz="1000" kern="0" dirty="0">
                <a:solidFill>
                  <a:schemeClr val="tx1"/>
                </a:solidFill>
                <a:cs typeface="Times New Roman" panose="02020603050405020304" pitchFamily="18" charset="0"/>
              </a:rPr>
              <a:t>Validate experience, education, and certifications.</a:t>
            </a:r>
          </a:p>
          <a:p>
            <a:pPr marL="84532" lvl="1" indent="-84532">
              <a:buFont typeface="Wingdings" panose="05000000000000000000" pitchFamily="2" charset="2"/>
              <a:buChar char="§"/>
            </a:pPr>
            <a:r>
              <a:rPr lang="en-US" sz="1000" kern="0" dirty="0">
                <a:solidFill>
                  <a:schemeClr val="tx1"/>
                </a:solidFill>
                <a:cs typeface="Times New Roman" panose="02020603050405020304" pitchFamily="18" charset="0"/>
              </a:rPr>
              <a:t>Negotiate compensation.</a:t>
            </a:r>
          </a:p>
          <a:p>
            <a:pPr marL="84532" lvl="1" indent="-84532">
              <a:buFont typeface="Wingdings" panose="05000000000000000000" pitchFamily="2" charset="2"/>
              <a:buChar char="§"/>
            </a:pPr>
            <a:r>
              <a:rPr lang="en-US" sz="1000" kern="0" dirty="0">
                <a:solidFill>
                  <a:schemeClr val="tx1"/>
                </a:solidFill>
                <a:cs typeface="Times New Roman" panose="02020603050405020304" pitchFamily="18" charset="0"/>
              </a:rPr>
              <a:t>Prepare offer letter and hires candidate.</a:t>
            </a:r>
          </a:p>
          <a:p>
            <a:pPr marL="0" lvl="1">
              <a:lnSpc>
                <a:spcPts val="700"/>
              </a:lnSpc>
            </a:pPr>
            <a:endParaRPr lang="en-US" sz="1000" kern="0" dirty="0">
              <a:solidFill>
                <a:schemeClr val="tx1"/>
              </a:solidFill>
              <a:cs typeface="Times New Roman" panose="02020603050405020304" pitchFamily="18" charset="0"/>
            </a:endParaRPr>
          </a:p>
          <a:p>
            <a:pPr marL="0" indent="0">
              <a:lnSpc>
                <a:spcPct val="100000"/>
              </a:lnSpc>
              <a:buNone/>
            </a:pPr>
            <a:r>
              <a:rPr lang="en-US" dirty="0">
                <a:latin typeface="+mn-lt"/>
              </a:rPr>
              <a:t>PRIME</a:t>
            </a:r>
          </a:p>
          <a:p>
            <a:pPr marL="84532" lvl="1" indent="-84532">
              <a:buFont typeface="Wingdings" panose="05000000000000000000" pitchFamily="2" charset="2"/>
              <a:buChar char="§"/>
            </a:pPr>
            <a:r>
              <a:rPr lang="en-US" sz="1000" kern="0" dirty="0">
                <a:solidFill>
                  <a:schemeClr val="tx1"/>
                </a:solidFill>
                <a:cs typeface="Times New Roman" panose="02020603050405020304" pitchFamily="18" charset="0"/>
              </a:rPr>
              <a:t>Close job requisition.</a:t>
            </a:r>
          </a:p>
          <a:p>
            <a:pPr marL="84532" lvl="1" indent="-84532">
              <a:buFont typeface="Wingdings" panose="05000000000000000000" pitchFamily="2" charset="2"/>
              <a:buChar char="§"/>
            </a:pPr>
            <a:r>
              <a:rPr lang="en-US" sz="1000" kern="0" dirty="0">
                <a:solidFill>
                  <a:schemeClr val="tx1"/>
                </a:solidFill>
                <a:cs typeface="Times New Roman" panose="02020603050405020304" pitchFamily="18" charset="0"/>
              </a:rPr>
              <a:t>Maintain hiring metrics.</a:t>
            </a:r>
          </a:p>
          <a:p>
            <a:pPr marL="84532" lvl="1" indent="-84532">
              <a:buFont typeface="Wingdings" panose="05000000000000000000" pitchFamily="2" charset="2"/>
              <a:buChar char="§"/>
            </a:pPr>
            <a:r>
              <a:rPr lang="en-US" sz="1000" kern="0" dirty="0">
                <a:solidFill>
                  <a:schemeClr val="tx1"/>
                </a:solidFill>
                <a:cs typeface="Times New Roman" panose="02020603050405020304" pitchFamily="18" charset="0"/>
              </a:rPr>
              <a:t>Ensure workshare balance is maintained.</a:t>
            </a:r>
          </a:p>
          <a:p>
            <a:pPr marL="84532" lvl="1" indent="-84532">
              <a:buFont typeface="Wingdings" panose="05000000000000000000" pitchFamily="2" charset="2"/>
              <a:buChar char="§"/>
            </a:pPr>
            <a:r>
              <a:rPr lang="en-US" sz="1000" kern="0" dirty="0">
                <a:solidFill>
                  <a:schemeClr val="tx1"/>
                </a:solidFill>
                <a:cs typeface="Times New Roman" panose="02020603050405020304" pitchFamily="18" charset="0"/>
              </a:rPr>
              <a:t>Implement Visit Request (VR), CAC, and badge plan. </a:t>
            </a:r>
          </a:p>
        </p:txBody>
      </p:sp>
      <p:sp>
        <p:nvSpPr>
          <p:cNvPr id="21" name="Rectangle 20">
            <a:extLst>
              <a:ext uri="{FF2B5EF4-FFF2-40B4-BE49-F238E27FC236}">
                <a16:creationId xmlns:a16="http://schemas.microsoft.com/office/drawing/2014/main" id="{D23828A8-1FCA-D076-44D4-F24591B7D88E}"/>
              </a:ext>
            </a:extLst>
          </p:cNvPr>
          <p:cNvSpPr/>
          <p:nvPr/>
        </p:nvSpPr>
        <p:spPr>
          <a:xfrm>
            <a:off x="1560247" y="1797111"/>
            <a:ext cx="1802299" cy="1133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88102" indent="-88102">
              <a:buFont typeface="Wingdings" panose="05000000000000000000" pitchFamily="2" charset="2"/>
              <a:buChar char="§"/>
            </a:pPr>
            <a:endParaRPr lang="en-US" sz="1000" kern="0" dirty="0">
              <a:solidFill>
                <a:schemeClr val="tx1"/>
              </a:solidFill>
              <a:cs typeface="Times New Roman" panose="02020603050405020304" pitchFamily="18" charset="0"/>
            </a:endParaRPr>
          </a:p>
          <a:p>
            <a:pPr marL="88102" indent="-88102">
              <a:buFont typeface="Wingdings" panose="05000000000000000000" pitchFamily="2" charset="2"/>
              <a:buChar char="§"/>
            </a:pPr>
            <a:r>
              <a:rPr lang="en-US" sz="1000" kern="0" dirty="0">
                <a:solidFill>
                  <a:schemeClr val="tx1"/>
                </a:solidFill>
                <a:cs typeface="Times New Roman" panose="02020603050405020304" pitchFamily="18" charset="0"/>
              </a:rPr>
              <a:t>Employee Referral</a:t>
            </a:r>
          </a:p>
          <a:p>
            <a:pPr marL="88102" indent="-88102">
              <a:buFont typeface="Wingdings" panose="05000000000000000000" pitchFamily="2" charset="2"/>
              <a:buChar char="§"/>
            </a:pPr>
            <a:r>
              <a:rPr lang="en-US" sz="1000" kern="0" dirty="0">
                <a:solidFill>
                  <a:schemeClr val="tx1"/>
                </a:solidFill>
                <a:cs typeface="Times New Roman" panose="02020603050405020304" pitchFamily="18" charset="0"/>
              </a:rPr>
              <a:t>Internal resume databases</a:t>
            </a:r>
          </a:p>
          <a:p>
            <a:pPr marL="88102" indent="-88102">
              <a:buFont typeface="Wingdings" panose="05000000000000000000" pitchFamily="2" charset="2"/>
              <a:buChar char="§"/>
            </a:pPr>
            <a:r>
              <a:rPr lang="en-US" sz="1000" kern="0" dirty="0">
                <a:solidFill>
                  <a:schemeClr val="tx1"/>
                </a:solidFill>
                <a:cs typeface="Times New Roman" panose="02020603050405020304" pitchFamily="18" charset="0"/>
              </a:rPr>
              <a:t>Advertising – print, web</a:t>
            </a:r>
          </a:p>
          <a:p>
            <a:pPr marL="88102" indent="-88102">
              <a:buFont typeface="Wingdings" panose="05000000000000000000" pitchFamily="2" charset="2"/>
              <a:buChar char="§"/>
            </a:pPr>
            <a:r>
              <a:rPr lang="en-US" sz="1000" kern="0" dirty="0">
                <a:solidFill>
                  <a:schemeClr val="tx1"/>
                </a:solidFill>
                <a:cs typeface="Times New Roman" panose="02020603050405020304" pitchFamily="18" charset="0"/>
              </a:rPr>
              <a:t>Professional associations</a:t>
            </a:r>
          </a:p>
          <a:p>
            <a:pPr marL="88102" indent="-88102">
              <a:buFont typeface="Wingdings" panose="05000000000000000000" pitchFamily="2" charset="2"/>
              <a:buChar char="§"/>
            </a:pPr>
            <a:r>
              <a:rPr lang="en-US" sz="1000" kern="0" dirty="0">
                <a:solidFill>
                  <a:schemeClr val="tx1"/>
                </a:solidFill>
                <a:cs typeface="Times New Roman" panose="02020603050405020304" pitchFamily="18" charset="0"/>
              </a:rPr>
              <a:t>Job Fairs &amp; Open Houses</a:t>
            </a:r>
          </a:p>
          <a:p>
            <a:pPr marL="88102" indent="-88102">
              <a:buFont typeface="Wingdings" panose="05000000000000000000" pitchFamily="2" charset="2"/>
              <a:buChar char="§"/>
            </a:pPr>
            <a:r>
              <a:rPr lang="en-US" sz="1000" kern="0" dirty="0">
                <a:solidFill>
                  <a:schemeClr val="tx1"/>
                </a:solidFill>
                <a:cs typeface="Times New Roman" panose="02020603050405020304" pitchFamily="18" charset="0"/>
              </a:rPr>
              <a:t>Professional Recruiters</a:t>
            </a:r>
          </a:p>
        </p:txBody>
      </p:sp>
      <p:sp>
        <p:nvSpPr>
          <p:cNvPr id="22" name="TextBox 21">
            <a:extLst>
              <a:ext uri="{FF2B5EF4-FFF2-40B4-BE49-F238E27FC236}">
                <a16:creationId xmlns:a16="http://schemas.microsoft.com/office/drawing/2014/main" id="{D4B21844-357D-B538-7AF3-7262FD0806A6}"/>
              </a:ext>
            </a:extLst>
          </p:cNvPr>
          <p:cNvSpPr txBox="1"/>
          <p:nvPr/>
        </p:nvSpPr>
        <p:spPr>
          <a:xfrm>
            <a:off x="3229550" y="6392094"/>
            <a:ext cx="3590593" cy="935743"/>
          </a:xfrm>
          <a:prstGeom prst="roundRect">
            <a:avLst>
              <a:gd name="adj"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4290" rIns="13716" rtlCol="0" anchor="ctr" anchorCtr="0"/>
          <a:lstStyle>
            <a:defPPr>
              <a:defRPr lang="en-US"/>
            </a:defPPr>
            <a:lvl1pPr marL="84535" indent="-84535">
              <a:buFont typeface="Wingdings" panose="05000000000000000000" pitchFamily="2" charset="2"/>
              <a:buChar char="§"/>
              <a:tabLst>
                <a:tab pos="84535" algn="l"/>
              </a:tabLst>
              <a:defRPr sz="1000" kern="0">
                <a:solidFill>
                  <a:schemeClr val="tx1"/>
                </a:solidFill>
                <a:cs typeface="Times New Roman" panose="02020603050405020304" pitchFamily="18" charset="0"/>
              </a:defRPr>
            </a:lvl1pPr>
            <a:lvl2pPr marL="285750" lvl="1" indent="-112713">
              <a:lnSpc>
                <a:spcPts val="800"/>
              </a:lnSpc>
              <a:buFont typeface="Wingdings" panose="05000000000000000000" pitchFamily="2" charset="2"/>
              <a:buChar char="§"/>
              <a:tabLst>
                <a:tab pos="285750" algn="l"/>
              </a:tabLst>
              <a:defRPr sz="800" kern="0">
                <a:solidFill>
                  <a:schemeClr val="tx1"/>
                </a:solidFill>
                <a:latin typeface="Times New Roman" panose="02020603050405020304" pitchFamily="18" charset="0"/>
                <a:cs typeface="Times New Roman" panose="02020603050405020304" pitchFamily="18" charset="0"/>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Meet with employee – PM, COO, etc.</a:t>
            </a:r>
          </a:p>
          <a:p>
            <a:r>
              <a:rPr lang="en-US" dirty="0"/>
              <a:t>Conduct safety, quality, cybersecurity, security and other training.</a:t>
            </a:r>
          </a:p>
          <a:p>
            <a:r>
              <a:rPr lang="en-US" dirty="0"/>
              <a:t>Conduct orientation to company, team, and customer.</a:t>
            </a:r>
          </a:p>
          <a:p>
            <a:r>
              <a:rPr lang="en-US" dirty="0"/>
              <a:t>Initiate on-the-job training.</a:t>
            </a:r>
          </a:p>
          <a:p>
            <a:r>
              <a:rPr lang="en-US" dirty="0"/>
              <a:t>Identify and pursue cross-training opportunities.</a:t>
            </a:r>
          </a:p>
        </p:txBody>
      </p:sp>
      <p:sp>
        <p:nvSpPr>
          <p:cNvPr id="23" name="TextBox 22">
            <a:extLst>
              <a:ext uri="{FF2B5EF4-FFF2-40B4-BE49-F238E27FC236}">
                <a16:creationId xmlns:a16="http://schemas.microsoft.com/office/drawing/2014/main" id="{16F2F1C3-96EA-52FB-F758-7521058549F8}"/>
              </a:ext>
            </a:extLst>
          </p:cNvPr>
          <p:cNvSpPr txBox="1"/>
          <p:nvPr/>
        </p:nvSpPr>
        <p:spPr>
          <a:xfrm>
            <a:off x="916435" y="6461663"/>
            <a:ext cx="2220541" cy="935742"/>
          </a:xfrm>
          <a:prstGeom prst="round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112713" indent="-112713">
              <a:lnSpc>
                <a:spcPts val="800"/>
              </a:lnSpc>
              <a:buFont typeface="Wingdings" panose="05000000000000000000" pitchFamily="2" charset="2"/>
              <a:buChar char="§"/>
              <a:defRPr sz="800" kern="0">
                <a:solidFill>
                  <a:schemeClr val="tx1"/>
                </a:solidFill>
                <a:latin typeface="Times New Roman" panose="02020603050405020304" pitchFamily="18" charset="0"/>
                <a:cs typeface="Times New Roman" panose="02020603050405020304" pitchFamily="18" charset="0"/>
              </a:defRPr>
            </a:lvl1pPr>
            <a:lvl2pPr marL="285750" lvl="1" indent="-112713">
              <a:lnSpc>
                <a:spcPts val="800"/>
              </a:lnSpc>
              <a:buFont typeface="Wingdings" panose="05000000000000000000" pitchFamily="2" charset="2"/>
              <a:buChar char="§"/>
              <a:tabLst>
                <a:tab pos="285750" algn="l"/>
              </a:tabLst>
              <a:defRPr sz="800" kern="0">
                <a:solidFill>
                  <a:schemeClr val="tx1"/>
                </a:solidFill>
                <a:latin typeface="Times New Roman" panose="02020603050405020304" pitchFamily="18" charset="0"/>
                <a:cs typeface="Times New Roman" panose="02020603050405020304" pitchFamily="18" charset="0"/>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00000"/>
              </a:lnSpc>
            </a:pPr>
            <a:endParaRPr lang="en-US" sz="1000" dirty="0">
              <a:latin typeface="+mn-lt"/>
            </a:endParaRPr>
          </a:p>
        </p:txBody>
      </p:sp>
      <p:sp>
        <p:nvSpPr>
          <p:cNvPr id="24" name="Rectangle 23">
            <a:extLst>
              <a:ext uri="{FF2B5EF4-FFF2-40B4-BE49-F238E27FC236}">
                <a16:creationId xmlns:a16="http://schemas.microsoft.com/office/drawing/2014/main" id="{D5636431-0813-DD3D-BA4F-124DC1DADAD2}"/>
              </a:ext>
            </a:extLst>
          </p:cNvPr>
          <p:cNvSpPr/>
          <p:nvPr/>
        </p:nvSpPr>
        <p:spPr>
          <a:xfrm>
            <a:off x="1389323" y="6665387"/>
            <a:ext cx="2133392" cy="741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84532" indent="-84532">
              <a:buFont typeface="Wingdings" panose="05000000000000000000" pitchFamily="2" charset="2"/>
              <a:buChar char="§"/>
            </a:pPr>
            <a:r>
              <a:rPr lang="en-US" sz="1000" kern="0" dirty="0">
                <a:solidFill>
                  <a:schemeClr val="tx1"/>
                </a:solidFill>
                <a:cs typeface="Times New Roman" panose="02020603050405020304" pitchFamily="18" charset="0"/>
              </a:rPr>
              <a:t>Conduct training assessment</a:t>
            </a:r>
          </a:p>
          <a:p>
            <a:pPr marL="84532" indent="-84532">
              <a:buFont typeface="Wingdings" panose="05000000000000000000" pitchFamily="2" charset="2"/>
              <a:buChar char="§"/>
            </a:pPr>
            <a:r>
              <a:rPr lang="en-US" sz="1000" kern="0" dirty="0">
                <a:solidFill>
                  <a:schemeClr val="tx1"/>
                </a:solidFill>
                <a:cs typeface="Times New Roman" panose="02020603050405020304" pitchFamily="18" charset="0"/>
              </a:rPr>
              <a:t>Complete check-in process</a:t>
            </a:r>
          </a:p>
          <a:p>
            <a:pPr marL="84532" indent="-84532">
              <a:buFont typeface="Wingdings" panose="05000000000000000000" pitchFamily="2" charset="2"/>
              <a:buChar char="§"/>
            </a:pPr>
            <a:r>
              <a:rPr lang="en-US" sz="1000" kern="0" dirty="0">
                <a:solidFill>
                  <a:schemeClr val="tx1"/>
                </a:solidFill>
                <a:cs typeface="Times New Roman" panose="02020603050405020304" pitchFamily="18" charset="0"/>
              </a:rPr>
              <a:t>Begin retention process</a:t>
            </a:r>
          </a:p>
        </p:txBody>
      </p:sp>
      <p:pic>
        <p:nvPicPr>
          <p:cNvPr id="25" name="Picture 24">
            <a:extLst>
              <a:ext uri="{FF2B5EF4-FFF2-40B4-BE49-F238E27FC236}">
                <a16:creationId xmlns:a16="http://schemas.microsoft.com/office/drawing/2014/main" id="{498484D8-E8EF-F08D-C1E4-D76E0C355C4E}"/>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1042859" y="6665389"/>
            <a:ext cx="186436" cy="386649"/>
          </a:xfrm>
          <a:prstGeom prst="rect">
            <a:avLst/>
          </a:prstGeom>
        </p:spPr>
      </p:pic>
      <p:sp>
        <p:nvSpPr>
          <p:cNvPr id="26" name="Rectangle: Rounded Corners 25">
            <a:extLst>
              <a:ext uri="{FF2B5EF4-FFF2-40B4-BE49-F238E27FC236}">
                <a16:creationId xmlns:a16="http://schemas.microsoft.com/office/drawing/2014/main" id="{663EEEEC-4843-AC54-20DB-5CB373D9F272}"/>
              </a:ext>
            </a:extLst>
          </p:cNvPr>
          <p:cNvSpPr/>
          <p:nvPr/>
        </p:nvSpPr>
        <p:spPr>
          <a:xfrm>
            <a:off x="914400" y="3287038"/>
            <a:ext cx="2313008" cy="1791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000" b="1" kern="0" dirty="0">
                <a:solidFill>
                  <a:schemeClr val="tx1"/>
                </a:solidFill>
                <a:cs typeface="Times New Roman" panose="02020603050405020304" pitchFamily="18" charset="0"/>
              </a:rPr>
              <a:t>Vet based on labor competencies</a:t>
            </a:r>
          </a:p>
        </p:txBody>
      </p:sp>
      <p:grpSp>
        <p:nvGrpSpPr>
          <p:cNvPr id="27" name="Group 26">
            <a:extLst>
              <a:ext uri="{FF2B5EF4-FFF2-40B4-BE49-F238E27FC236}">
                <a16:creationId xmlns:a16="http://schemas.microsoft.com/office/drawing/2014/main" id="{13021A3D-D498-1C56-30B2-E5733ABE69D5}"/>
              </a:ext>
            </a:extLst>
          </p:cNvPr>
          <p:cNvGrpSpPr/>
          <p:nvPr/>
        </p:nvGrpSpPr>
        <p:grpSpPr>
          <a:xfrm>
            <a:off x="979960" y="1947224"/>
            <a:ext cx="567901" cy="773940"/>
            <a:chOff x="251769" y="950216"/>
            <a:chExt cx="508012" cy="692323"/>
          </a:xfrm>
        </p:grpSpPr>
        <p:pic>
          <p:nvPicPr>
            <p:cNvPr id="28" name="Picture 27">
              <a:extLst>
                <a:ext uri="{FF2B5EF4-FFF2-40B4-BE49-F238E27FC236}">
                  <a16:creationId xmlns:a16="http://schemas.microsoft.com/office/drawing/2014/main" id="{D5D2D7FD-33AC-DE8E-A5C1-6FFB0D0446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2139" y="1344018"/>
              <a:ext cx="128748" cy="291879"/>
            </a:xfrm>
            <a:prstGeom prst="rect">
              <a:avLst/>
            </a:prstGeom>
          </p:spPr>
        </p:pic>
        <p:pic>
          <p:nvPicPr>
            <p:cNvPr id="29" name="Picture 28">
              <a:extLst>
                <a:ext uri="{FF2B5EF4-FFF2-40B4-BE49-F238E27FC236}">
                  <a16:creationId xmlns:a16="http://schemas.microsoft.com/office/drawing/2014/main" id="{97B3CEAF-73A4-9CB5-CD6C-22D75E96F1A7}"/>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251769" y="979947"/>
              <a:ext cx="140739" cy="291879"/>
            </a:xfrm>
            <a:prstGeom prst="rect">
              <a:avLst/>
            </a:prstGeom>
          </p:spPr>
        </p:pic>
        <p:pic>
          <p:nvPicPr>
            <p:cNvPr id="30" name="Picture 29">
              <a:extLst>
                <a:ext uri="{FF2B5EF4-FFF2-40B4-BE49-F238E27FC236}">
                  <a16:creationId xmlns:a16="http://schemas.microsoft.com/office/drawing/2014/main" id="{4EFA0CDB-2583-20F4-0086-6B80AAA3B765}"/>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556725" y="1350660"/>
              <a:ext cx="140739" cy="291879"/>
            </a:xfrm>
            <a:prstGeom prst="rect">
              <a:avLst/>
            </a:prstGeom>
          </p:spPr>
        </p:pic>
        <p:pic>
          <p:nvPicPr>
            <p:cNvPr id="31" name="Picture 30">
              <a:extLst>
                <a:ext uri="{FF2B5EF4-FFF2-40B4-BE49-F238E27FC236}">
                  <a16:creationId xmlns:a16="http://schemas.microsoft.com/office/drawing/2014/main" id="{9045A7FE-C5F8-880C-BEDA-177A70ADE8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033" y="950216"/>
              <a:ext cx="128748" cy="291879"/>
            </a:xfrm>
            <a:prstGeom prst="rect">
              <a:avLst/>
            </a:prstGeom>
          </p:spPr>
        </p:pic>
        <p:pic>
          <p:nvPicPr>
            <p:cNvPr id="32" name="Picture 31">
              <a:extLst>
                <a:ext uri="{FF2B5EF4-FFF2-40B4-BE49-F238E27FC236}">
                  <a16:creationId xmlns:a16="http://schemas.microsoft.com/office/drawing/2014/main" id="{DC82E738-F725-86D0-0051-A90406F69057}"/>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65410" r="27490" b="92312"/>
            <a:stretch/>
          </p:blipFill>
          <p:spPr>
            <a:xfrm>
              <a:off x="377757" y="980501"/>
              <a:ext cx="252829" cy="274009"/>
            </a:xfrm>
            <a:prstGeom prst="rect">
              <a:avLst/>
            </a:prstGeom>
            <a:effectLst/>
          </p:spPr>
        </p:pic>
      </p:grpSp>
      <p:sp>
        <p:nvSpPr>
          <p:cNvPr id="33" name="Rectangle: Rounded Corners 32">
            <a:extLst>
              <a:ext uri="{FF2B5EF4-FFF2-40B4-BE49-F238E27FC236}">
                <a16:creationId xmlns:a16="http://schemas.microsoft.com/office/drawing/2014/main" id="{5F8105B3-58A8-932C-59B4-AFDF68639146}"/>
              </a:ext>
            </a:extLst>
          </p:cNvPr>
          <p:cNvSpPr/>
          <p:nvPr/>
        </p:nvSpPr>
        <p:spPr>
          <a:xfrm>
            <a:off x="916433" y="1513366"/>
            <a:ext cx="2453274" cy="1839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000" b="1" kern="0" dirty="0">
                <a:solidFill>
                  <a:schemeClr val="tx1"/>
                </a:solidFill>
                <a:cs typeface="Times New Roman" panose="02020603050405020304" pitchFamily="18" charset="0"/>
              </a:rPr>
              <a:t>Identify Candidates</a:t>
            </a:r>
          </a:p>
        </p:txBody>
      </p:sp>
      <p:sp>
        <p:nvSpPr>
          <p:cNvPr id="34" name="Rectangle: Rounded Corners 33">
            <a:extLst>
              <a:ext uri="{FF2B5EF4-FFF2-40B4-BE49-F238E27FC236}">
                <a16:creationId xmlns:a16="http://schemas.microsoft.com/office/drawing/2014/main" id="{C75F65DA-E23F-3466-279E-1A9D272D5964}"/>
              </a:ext>
            </a:extLst>
          </p:cNvPr>
          <p:cNvSpPr/>
          <p:nvPr/>
        </p:nvSpPr>
        <p:spPr>
          <a:xfrm>
            <a:off x="906031" y="4757453"/>
            <a:ext cx="2230945" cy="1839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000" b="1" kern="0" dirty="0">
                <a:solidFill>
                  <a:schemeClr val="tx1"/>
                </a:solidFill>
                <a:cs typeface="Times New Roman" panose="02020603050405020304" pitchFamily="18" charset="0"/>
              </a:rPr>
              <a:t>Hire based on </a:t>
            </a:r>
          </a:p>
        </p:txBody>
      </p:sp>
      <p:sp>
        <p:nvSpPr>
          <p:cNvPr id="35" name="Rectangle: Rounded Corners 34">
            <a:extLst>
              <a:ext uri="{FF2B5EF4-FFF2-40B4-BE49-F238E27FC236}">
                <a16:creationId xmlns:a16="http://schemas.microsoft.com/office/drawing/2014/main" id="{B59100AD-4E9E-C558-5F75-33747120EA6B}"/>
              </a:ext>
            </a:extLst>
          </p:cNvPr>
          <p:cNvSpPr/>
          <p:nvPr/>
        </p:nvSpPr>
        <p:spPr>
          <a:xfrm>
            <a:off x="906029" y="6437025"/>
            <a:ext cx="2230947" cy="1839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000" b="1" kern="0" dirty="0">
                <a:solidFill>
                  <a:schemeClr val="tx1"/>
                </a:solidFill>
                <a:cs typeface="Times New Roman" panose="02020603050405020304" pitchFamily="18" charset="0"/>
              </a:rPr>
              <a:t> Preparation support</a:t>
            </a:r>
          </a:p>
          <a:p>
            <a:pPr marL="84532" indent="-84532" algn="ctr">
              <a:buFont typeface="Wingdings" panose="05000000000000000000" pitchFamily="2" charset="2"/>
              <a:buChar char="§"/>
            </a:pPr>
            <a:endParaRPr lang="en-US" sz="1000" kern="0" dirty="0">
              <a:solidFill>
                <a:schemeClr val="tx1"/>
              </a:solidFill>
              <a:cs typeface="Times New Roman" panose="02020603050405020304" pitchFamily="18" charset="0"/>
            </a:endParaRPr>
          </a:p>
        </p:txBody>
      </p:sp>
      <p:sp>
        <p:nvSpPr>
          <p:cNvPr id="36" name="TextBox 35">
            <a:extLst>
              <a:ext uri="{FF2B5EF4-FFF2-40B4-BE49-F238E27FC236}">
                <a16:creationId xmlns:a16="http://schemas.microsoft.com/office/drawing/2014/main" id="{A91742A1-BD1F-918B-D337-9C687B1336F8}"/>
              </a:ext>
            </a:extLst>
          </p:cNvPr>
          <p:cNvSpPr txBox="1"/>
          <p:nvPr/>
        </p:nvSpPr>
        <p:spPr>
          <a:xfrm>
            <a:off x="3229550" y="3274520"/>
            <a:ext cx="3590593" cy="1217292"/>
          </a:xfrm>
          <a:prstGeom prst="roundRect">
            <a:avLst>
              <a:gd name="adj"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4290" rIns="13716" rtlCol="0" anchor="ctr" anchorCtr="0"/>
          <a:lstStyle>
            <a:defPPr>
              <a:defRPr lang="en-US"/>
            </a:defPPr>
            <a:lvl1pPr marL="84535" indent="-84535">
              <a:buFont typeface="Wingdings" panose="05000000000000000000" pitchFamily="2" charset="2"/>
              <a:buChar char="§"/>
              <a:tabLst>
                <a:tab pos="84535" algn="l"/>
              </a:tabLst>
              <a:defRPr sz="1000" kern="0">
                <a:solidFill>
                  <a:schemeClr val="tx1"/>
                </a:solidFill>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Conduct initial screen of candidate qualifications.</a:t>
            </a:r>
          </a:p>
          <a:p>
            <a:r>
              <a:rPr lang="en-US" dirty="0"/>
              <a:t>Match qualified candidates to job requisitions.</a:t>
            </a:r>
          </a:p>
          <a:p>
            <a:r>
              <a:rPr lang="en-US" dirty="0"/>
              <a:t>HR, COO, and SL screen and select for interviews.</a:t>
            </a:r>
          </a:p>
          <a:p>
            <a:r>
              <a:rPr lang="en-US" dirty="0"/>
              <a:t>Conduct multi-person interview with teammate.</a:t>
            </a:r>
          </a:p>
          <a:p>
            <a:r>
              <a:rPr lang="en-US" dirty="0"/>
              <a:t>Confirm candidate can meet mission requirements.</a:t>
            </a:r>
          </a:p>
          <a:p>
            <a:r>
              <a:rPr lang="en-US" dirty="0"/>
              <a:t>Share candidate resume with COR as required.</a:t>
            </a:r>
          </a:p>
          <a:p>
            <a:r>
              <a:rPr lang="en-US" dirty="0"/>
              <a:t>Ensure cultural fit – Team player, independent, shows initiative, hard working, and committed.</a:t>
            </a:r>
          </a:p>
        </p:txBody>
      </p:sp>
      <p:sp>
        <p:nvSpPr>
          <p:cNvPr id="37" name="TextBox 36">
            <a:extLst>
              <a:ext uri="{FF2B5EF4-FFF2-40B4-BE49-F238E27FC236}">
                <a16:creationId xmlns:a16="http://schemas.microsoft.com/office/drawing/2014/main" id="{4654A551-DEEC-D3F2-02F0-01ED1E986606}"/>
              </a:ext>
            </a:extLst>
          </p:cNvPr>
          <p:cNvSpPr txBox="1"/>
          <p:nvPr/>
        </p:nvSpPr>
        <p:spPr>
          <a:xfrm>
            <a:off x="904177" y="7366194"/>
            <a:ext cx="5951754" cy="2261993"/>
          </a:xfrm>
          <a:prstGeom prst="rect">
            <a:avLst/>
          </a:prstGeom>
          <a:noFill/>
        </p:spPr>
        <p:txBody>
          <a:bodyPr wrap="square" rtlCol="0">
            <a:noAutofit/>
          </a:bodyPr>
          <a:lstStyle/>
          <a:p>
            <a:r>
              <a:rPr lang="en-US" sz="1400" dirty="0"/>
              <a:t>Use words from RFP if provided, or some combination of these words</a:t>
            </a:r>
          </a:p>
          <a:p>
            <a:endParaRPr lang="en-US" sz="1400" dirty="0"/>
          </a:p>
          <a:p>
            <a:pPr marL="285739" indent="-285739">
              <a:buFont typeface="Arial" panose="020B0604020202020204" pitchFamily="34" charset="0"/>
              <a:buChar char="•"/>
            </a:pPr>
            <a:r>
              <a:rPr lang="en-US" sz="1400" dirty="0"/>
              <a:t>Recruit, Select, Hire, Train</a:t>
            </a:r>
          </a:p>
          <a:p>
            <a:pPr marL="285739" indent="-285739">
              <a:buFont typeface="Arial" panose="020B0604020202020204" pitchFamily="34" charset="0"/>
              <a:buChar char="•"/>
            </a:pPr>
            <a:r>
              <a:rPr lang="en-US" sz="1400" dirty="0"/>
              <a:t>Recruit, Select, Onboard, Retain</a:t>
            </a:r>
          </a:p>
          <a:p>
            <a:pPr marL="285739" indent="-285739">
              <a:buFont typeface="Arial" panose="020B0604020202020204" pitchFamily="34" charset="0"/>
              <a:buChar char="•"/>
            </a:pPr>
            <a:r>
              <a:rPr lang="en-US" sz="1400" dirty="0"/>
              <a:t>Recruit, Vet, Hire, Prepare</a:t>
            </a:r>
          </a:p>
          <a:p>
            <a:endParaRPr lang="en-US" sz="1400" dirty="0"/>
          </a:p>
          <a:p>
            <a:r>
              <a:rPr lang="en-US" sz="1400" dirty="0"/>
              <a:t>If directions use different words, you may need to adjust actions under each heading.</a:t>
            </a:r>
          </a:p>
          <a:p>
            <a:endParaRPr lang="en-US" sz="1400" dirty="0"/>
          </a:p>
          <a:p>
            <a:endParaRPr lang="en-US" sz="1400" dirty="0"/>
          </a:p>
        </p:txBody>
      </p:sp>
      <p:sp>
        <p:nvSpPr>
          <p:cNvPr id="2" name="TextBox 1">
            <a:extLst>
              <a:ext uri="{FF2B5EF4-FFF2-40B4-BE49-F238E27FC236}">
                <a16:creationId xmlns:a16="http://schemas.microsoft.com/office/drawing/2014/main" id="{60B686AB-75AF-EDC7-E31E-3FD2BEC0AD0D}"/>
              </a:ext>
            </a:extLst>
          </p:cNvPr>
          <p:cNvSpPr txBox="1"/>
          <p:nvPr/>
        </p:nvSpPr>
        <p:spPr>
          <a:xfrm>
            <a:off x="332227" y="486135"/>
            <a:ext cx="6750052" cy="630896"/>
          </a:xfrm>
          <a:prstGeom prst="rect">
            <a:avLst/>
          </a:prstGeom>
          <a:noFill/>
        </p:spPr>
        <p:txBody>
          <a:bodyPr wrap="square" rtlCol="0">
            <a:noAutofit/>
          </a:bodyPr>
          <a:lstStyle/>
          <a:p>
            <a:r>
              <a:rPr lang="en-US" sz="1600" dirty="0"/>
              <a:t>Recruiting and Retention</a:t>
            </a:r>
          </a:p>
          <a:p>
            <a:r>
              <a:rPr lang="en-US" sz="1400" b="1" dirty="0"/>
              <a:t>Does the Government Customer Care about Recruiting and Retention?</a:t>
            </a:r>
          </a:p>
        </p:txBody>
      </p:sp>
      <p:sp>
        <p:nvSpPr>
          <p:cNvPr id="3" name="Date Placeholder 2">
            <a:extLst>
              <a:ext uri="{FF2B5EF4-FFF2-40B4-BE49-F238E27FC236}">
                <a16:creationId xmlns:a16="http://schemas.microsoft.com/office/drawing/2014/main" id="{C5D9E50F-46F4-E09A-DEE6-DAF40053FF39}"/>
              </a:ext>
            </a:extLst>
          </p:cNvPr>
          <p:cNvSpPr>
            <a:spLocks noGrp="1"/>
          </p:cNvSpPr>
          <p:nvPr>
            <p:ph type="dt" sz="half" idx="10"/>
          </p:nvPr>
        </p:nvSpPr>
        <p:spPr>
          <a:xfrm>
            <a:off x="534353" y="9322649"/>
            <a:ext cx="1748790" cy="535517"/>
          </a:xfrm>
        </p:spPr>
        <p:txBody>
          <a:bodyPr/>
          <a:lstStyle/>
          <a:p>
            <a:pPr algn="ctr">
              <a:tabLst>
                <a:tab pos="3200400" algn="ctr"/>
                <a:tab pos="5886450" algn="r"/>
              </a:tabLst>
            </a:pPr>
            <a:r>
              <a:rPr lang="en-US" dirty="0">
                <a:latin typeface="Soleil Lt" panose="00000400000000000000" pitchFamily="50" charset="0"/>
                <a:ea typeface="Times New Roman" panose="02020603050405020304" pitchFamily="18" charset="0"/>
                <a:cs typeface="Times New Roman" panose="02020603050405020304" pitchFamily="18" charset="0"/>
              </a:rPr>
              <a:t>Copyright © 2021-2023  Donna T. Hamby</a:t>
            </a:r>
            <a:endParaRPr lang="en-US"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3966702"/>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987CB90877D546B78B537DCC0AFEEF" ma:contentTypeVersion="15" ma:contentTypeDescription="Create a new document." ma:contentTypeScope="" ma:versionID="cc28a13f0ad07bf427a0a694ac1d3fd9">
  <xsd:schema xmlns:xsd="http://www.w3.org/2001/XMLSchema" xmlns:xs="http://www.w3.org/2001/XMLSchema" xmlns:p="http://schemas.microsoft.com/office/2006/metadata/properties" xmlns:ns2="0d8efea8-63ea-43a6-9aa0-b610f4eabf8b" xmlns:ns3="d90bab98-b808-43b0-92f5-27b66b537d68" targetNamespace="http://schemas.microsoft.com/office/2006/metadata/properties" ma:root="true" ma:fieldsID="7c21ad9a29072660952f5ea495bcead8" ns2:_="" ns3:_="">
    <xsd:import namespace="0d8efea8-63ea-43a6-9aa0-b610f4eabf8b"/>
    <xsd:import namespace="d90bab98-b808-43b0-92f5-27b66b537d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8efea8-63ea-43a6-9aa0-b610f4eabf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94fb2cf-fd38-447e-a2a2-56e336f9edb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90bab98-b808-43b0-92f5-27b66b537d6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904a248-26a2-4a13-85a5-7c131e10186a}" ma:internalName="TaxCatchAll" ma:showField="CatchAllData" ma:web="d90bab98-b808-43b0-92f5-27b66b537d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90bab98-b808-43b0-92f5-27b66b537d68" xsi:nil="true"/>
    <lcf76f155ced4ddcb4097134ff3c332f xmlns="0d8efea8-63ea-43a6-9aa0-b610f4eabf8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44235E9-5D3D-4FBB-841C-DBD8928A94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8efea8-63ea-43a6-9aa0-b610f4eabf8b"/>
    <ds:schemaRef ds:uri="d90bab98-b808-43b0-92f5-27b66b537d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A15173-989A-4DE7-A605-39181E32519E}">
  <ds:schemaRefs>
    <ds:schemaRef ds:uri="http://schemas.microsoft.com/sharepoint/v3/contenttype/forms"/>
  </ds:schemaRefs>
</ds:datastoreItem>
</file>

<file path=customXml/itemProps3.xml><?xml version="1.0" encoding="utf-8"?>
<ds:datastoreItem xmlns:ds="http://schemas.openxmlformats.org/officeDocument/2006/customXml" ds:itemID="{D8A448EB-B68B-405E-839B-BFB942E1C2D8}">
  <ds:schemaRef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d90bab98-b808-43b0-92f5-27b66b537d68"/>
    <ds:schemaRef ds:uri="http://purl.org/dc/dcmitype/"/>
    <ds:schemaRef ds:uri="0d8efea8-63ea-43a6-9aa0-b610f4eabf8b"/>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1010</TotalTime>
  <Words>2824</Words>
  <Application>Microsoft Office PowerPoint</Application>
  <PresentationFormat>Custom</PresentationFormat>
  <Paragraphs>542</Paragraphs>
  <Slides>12</Slides>
  <Notes>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21" baseType="lpstr">
      <vt:lpstr>Arial</vt:lpstr>
      <vt:lpstr>Calibri</vt:lpstr>
      <vt:lpstr>Calibri Light</vt:lpstr>
      <vt:lpstr>Söhne</vt:lpstr>
      <vt:lpstr>Soleil Lt</vt:lpstr>
      <vt:lpstr>Wingdings</vt:lpstr>
      <vt:lpstr>Office Theme</vt:lpstr>
      <vt:lpstr>Custom Design</vt:lpstr>
      <vt:lpstr>Presentation</vt:lpstr>
      <vt:lpstr>PowerPoint Presentation</vt:lpstr>
      <vt:lpstr>PowerPoint Presentation</vt:lpstr>
      <vt:lpstr>How to Use the Graphics Download  A download accompanies these posts to help you implement these topics successfully into your proposal content. The download includes a PowerPoint file and a Word file, which contain editable graphics that can use in your proposals.   Graphics work great to convey ideas to evaluators, and can help you deliver a lot of data in a format that is easy to review and understand.  You may change the colors of the graphics to align with your company or team branding, ensure the font type and size are compliant with your RFP requirements, and update the content in accordance with your RFP. Next, you can make png or jpg files of the PowerPoint graphics and insert into your proposal documents.  Word tables can be copied and pasted directly into your proposal documents. The files also provide some helpful tips for using the graphics, such as how to introduce the graphic to ensure you demonstrate the relevance of the graphic to the requirement. Some graphics include ALL CAPS placeholders to be replaced with the appropriate term. Some terms included:   COMPANY NAME CUSTOMER NAME CONTRACT ACRONYM PROGRAM MANAGER NAME  Also, many graphics include XX or XXX, which are placeholders for you to name items, such as the XX Safety Program or the name of software used for the process. A few graphics show you more than one variation, to illustrate the difference between simple flat graphics and shaded, beveled shapes 3D graphics. All shapes can be changed using the shape formatting options in PowerPoint – shadow, bevel, shape outline, and shape fill.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OneTeam.net</Company>
  <LinksUpToDate>false</LinksUpToDate>
  <SharedDoc>false</SharedDoc>
  <HyperlinkBase>www.oneteam.net</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Playing to Win Graphic Templates</dc:title>
  <dc:subject>Graphic templates</dc:subject>
  <dc:creator>Donna Hamby;sales@oneteam.net</dc:creator>
  <cp:keywords>Graphics, Template, OneTeam</cp:keywords>
  <cp:lastModifiedBy>Donna Hamby</cp:lastModifiedBy>
  <cp:revision>9</cp:revision>
  <dcterms:created xsi:type="dcterms:W3CDTF">2023-03-17T14:55:35Z</dcterms:created>
  <dcterms:modified xsi:type="dcterms:W3CDTF">2023-12-03T01:50:28Z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0x0101000B987CB90877D546B78B537DCC0AFEEF</vt:lpwstr>
  </property>
  <property fmtid="{D5CDD505-2E9C-101B-9397-08002B2CF9AE}" pid="3" name="MediaServiceImageTags">
    <vt:lpwstr/>
  </property>
</Properties>
</file>